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Default Extension="bin" ContentType="application/vnd.openxmlformats-officedocument.oleObject"/>
  <Override PartName="/ppt/notesSlides/notesSlide3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7" r:id="rId2"/>
    <p:sldId id="258" r:id="rId3"/>
    <p:sldId id="259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A43D6B-55AB-42C1-8F49-164DBB65465A}" type="datetimeFigureOut">
              <a:rPr lang="ru-RU" smtClean="0"/>
              <a:t>17.08.2009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99F625-52A3-47AD-9616-BEABB372DB87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59D5B70-8F34-4963-B28C-66A75FA34E0B}" type="slidenum">
              <a:rPr lang="en-US" smtClean="0">
                <a:latin typeface="Arial" pitchFamily="34" charset="0"/>
              </a:rPr>
              <a:pPr/>
              <a:t>1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158723" name="Rectangle 2"/>
          <p:cNvSpPr>
            <a:spLocks noRo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872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0512DAC-223C-4804-B377-72738C9CA066}" type="slidenum">
              <a:rPr lang="en-US" smtClean="0">
                <a:latin typeface="Arial" pitchFamily="34" charset="0"/>
              </a:rPr>
              <a:pPr/>
              <a:t>2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159747" name="Rectangle 2"/>
          <p:cNvSpPr>
            <a:spLocks noRot="1" noChangeArrowheads="1" noTextEdit="1"/>
          </p:cNvSpPr>
          <p:nvPr>
            <p:ph type="sldImg"/>
          </p:nvPr>
        </p:nvSpPr>
        <p:spPr bwMode="auto">
          <a:xfrm>
            <a:off x="1178719" y="684894"/>
            <a:ext cx="4505028" cy="3432024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974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3805" y="4343703"/>
            <a:ext cx="5030391" cy="4115405"/>
          </a:xfrm>
          <a:noFill/>
        </p:spPr>
        <p:txBody>
          <a:bodyPr lIns="91850" tIns="45925" rIns="91850" bIns="45925"/>
          <a:lstStyle/>
          <a:p>
            <a:pPr>
              <a:lnSpc>
                <a:spcPts val="3027"/>
              </a:lnSpc>
              <a:spcBef>
                <a:spcPct val="20000"/>
              </a:spcBef>
              <a:spcAft>
                <a:spcPct val="20000"/>
              </a:spcAft>
            </a:pPr>
            <a:r>
              <a:rPr lang="en-US" sz="1400" dirty="0"/>
              <a:t>Photo – Dissociation, Photo – Ionization, Photo – Electric Effect, Photo – Catalytic Reaction, Photo – Hydro</a:t>
            </a:r>
          </a:p>
          <a:p>
            <a:pPr eaLnBrk="1" hangingPunct="1">
              <a:lnSpc>
                <a:spcPct val="80000"/>
              </a:lnSpc>
            </a:pPr>
            <a:r>
              <a:rPr lang="en-US" sz="700" dirty="0"/>
              <a:t>(advance)</a:t>
            </a:r>
          </a:p>
          <a:p>
            <a:pPr>
              <a:lnSpc>
                <a:spcPts val="2270"/>
              </a:lnSpc>
              <a:spcBef>
                <a:spcPct val="15000"/>
              </a:spcBef>
            </a:pPr>
            <a:r>
              <a:rPr lang="en-US" sz="1000" dirty="0"/>
              <a:t>The Quad-metallic  coating:</a:t>
            </a:r>
          </a:p>
          <a:p>
            <a:pPr>
              <a:lnSpc>
                <a:spcPts val="2270"/>
              </a:lnSpc>
              <a:spcBef>
                <a:spcPct val="15000"/>
              </a:spcBef>
              <a:buFont typeface="Wingdings" pitchFamily="2" charset="2"/>
              <a:buChar char="Ø"/>
            </a:pPr>
            <a:r>
              <a:rPr lang="en-US" sz="1000" dirty="0"/>
              <a:t>   has particular affinities,</a:t>
            </a:r>
          </a:p>
          <a:p>
            <a:pPr>
              <a:lnSpc>
                <a:spcPts val="2270"/>
              </a:lnSpc>
              <a:spcBef>
                <a:spcPct val="15000"/>
              </a:spcBef>
              <a:buFont typeface="Wingdings" pitchFamily="2" charset="2"/>
              <a:buChar char="Ø"/>
            </a:pPr>
            <a:r>
              <a:rPr lang="en-US" sz="1000" dirty="0"/>
              <a:t>   breaks bonds, </a:t>
            </a:r>
          </a:p>
          <a:p>
            <a:pPr>
              <a:lnSpc>
                <a:spcPts val="2270"/>
              </a:lnSpc>
              <a:spcBef>
                <a:spcPct val="15000"/>
              </a:spcBef>
              <a:buFont typeface="Wingdings" pitchFamily="2" charset="2"/>
              <a:buChar char="Ø"/>
            </a:pPr>
            <a:r>
              <a:rPr lang="en-US" sz="1000" dirty="0"/>
              <a:t>   releases electrons, </a:t>
            </a:r>
          </a:p>
          <a:p>
            <a:pPr>
              <a:lnSpc>
                <a:spcPts val="2270"/>
              </a:lnSpc>
              <a:spcBef>
                <a:spcPct val="15000"/>
              </a:spcBef>
              <a:buFont typeface="Wingdings" pitchFamily="2" charset="2"/>
              <a:buChar char="Ø"/>
            </a:pPr>
            <a:r>
              <a:rPr lang="en-US" sz="1000" dirty="0"/>
              <a:t>   holds and releases atoms,</a:t>
            </a:r>
          </a:p>
          <a:p>
            <a:pPr>
              <a:lnSpc>
                <a:spcPts val="2270"/>
              </a:lnSpc>
              <a:spcBef>
                <a:spcPct val="15000"/>
              </a:spcBef>
              <a:buFont typeface="Wingdings" pitchFamily="2" charset="2"/>
              <a:buChar char="Ø"/>
            </a:pPr>
            <a:r>
              <a:rPr lang="en-US" sz="1000" dirty="0"/>
              <a:t>   steals other electrons. </a:t>
            </a:r>
          </a:p>
          <a:p>
            <a:pPr>
              <a:lnSpc>
                <a:spcPts val="2270"/>
              </a:lnSpc>
              <a:spcBef>
                <a:spcPct val="15000"/>
              </a:spcBef>
              <a:buFont typeface="Wingdings" pitchFamily="2" charset="2"/>
              <a:buChar char="Ø"/>
            </a:pPr>
            <a:r>
              <a:rPr lang="en-US" sz="1000" dirty="0"/>
              <a:t>   absorbs water vapor</a:t>
            </a:r>
          </a:p>
          <a:p>
            <a:pPr>
              <a:lnSpc>
                <a:spcPts val="2270"/>
              </a:lnSpc>
              <a:spcBef>
                <a:spcPct val="15000"/>
              </a:spcBef>
            </a:pPr>
            <a:r>
              <a:rPr lang="en-US" sz="1000" dirty="0"/>
              <a:t>It changes everything but itself remains unchanged. It is a “Catalytic” process</a:t>
            </a:r>
            <a:endParaRPr lang="en-US" sz="700" dirty="0"/>
          </a:p>
          <a:p>
            <a:pPr eaLnBrk="1" hangingPunct="1">
              <a:lnSpc>
                <a:spcPct val="80000"/>
              </a:lnSpc>
            </a:pPr>
            <a:endParaRPr lang="en-US" sz="700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7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FFB3136-0BFC-491D-9F2E-26F3FF4159FE}" type="slidenum">
              <a:rPr lang="en-US" smtClean="0">
                <a:latin typeface="Arial" pitchFamily="34" charset="0"/>
              </a:rPr>
              <a:pPr/>
              <a:t>3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160771" name="Rectangle 2"/>
          <p:cNvSpPr>
            <a:spLocks noRot="1" noChangeArrowheads="1" noTextEdit="1"/>
          </p:cNvSpPr>
          <p:nvPr>
            <p:ph type="sldImg"/>
          </p:nvPr>
        </p:nvSpPr>
        <p:spPr bwMode="auto">
          <a:xfrm>
            <a:off x="1180207" y="686405"/>
            <a:ext cx="4500563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077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/>
            <a:endParaRPr lang="zh-TW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5C727-EEB0-439F-B923-132359AF2D37}" type="datetimeFigureOut">
              <a:rPr lang="ru-RU" smtClean="0"/>
              <a:t>17.08.2009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FF8DC-6F12-4B39-8039-6F424F8150D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5C727-EEB0-439F-B923-132359AF2D37}" type="datetimeFigureOut">
              <a:rPr lang="ru-RU" smtClean="0"/>
              <a:t>17.08.2009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FF8DC-6F12-4B39-8039-6F424F8150D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5C727-EEB0-439F-B923-132359AF2D37}" type="datetimeFigureOut">
              <a:rPr lang="ru-RU" smtClean="0"/>
              <a:t>17.08.2009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FF8DC-6F12-4B39-8039-6F424F8150D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5C727-EEB0-439F-B923-132359AF2D37}" type="datetimeFigureOut">
              <a:rPr lang="ru-RU" smtClean="0"/>
              <a:t>17.08.2009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FF8DC-6F12-4B39-8039-6F424F8150D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5C727-EEB0-439F-B923-132359AF2D37}" type="datetimeFigureOut">
              <a:rPr lang="ru-RU" smtClean="0"/>
              <a:t>17.08.2009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FF8DC-6F12-4B39-8039-6F424F8150D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5C727-EEB0-439F-B923-132359AF2D37}" type="datetimeFigureOut">
              <a:rPr lang="ru-RU" smtClean="0"/>
              <a:t>17.08.2009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FF8DC-6F12-4B39-8039-6F424F8150D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5C727-EEB0-439F-B923-132359AF2D37}" type="datetimeFigureOut">
              <a:rPr lang="ru-RU" smtClean="0"/>
              <a:t>17.08.2009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FF8DC-6F12-4B39-8039-6F424F8150D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5C727-EEB0-439F-B923-132359AF2D37}" type="datetimeFigureOut">
              <a:rPr lang="ru-RU" smtClean="0"/>
              <a:t>17.08.2009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FF8DC-6F12-4B39-8039-6F424F8150D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5C727-EEB0-439F-B923-132359AF2D37}" type="datetimeFigureOut">
              <a:rPr lang="ru-RU" smtClean="0"/>
              <a:t>17.08.2009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FF8DC-6F12-4B39-8039-6F424F8150D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5C727-EEB0-439F-B923-132359AF2D37}" type="datetimeFigureOut">
              <a:rPr lang="ru-RU" smtClean="0"/>
              <a:t>17.08.2009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FF8DC-6F12-4B39-8039-6F424F8150D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5C727-EEB0-439F-B923-132359AF2D37}" type="datetimeFigureOut">
              <a:rPr lang="ru-RU" smtClean="0"/>
              <a:t>17.08.2009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FF8DC-6F12-4B39-8039-6F424F8150D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D5C727-EEB0-439F-B923-132359AF2D37}" type="datetimeFigureOut">
              <a:rPr lang="ru-RU" smtClean="0"/>
              <a:t>17.08.2009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EFF8DC-6F12-4B39-8039-6F424F8150DB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.bin"/><Relationship Id="rId3" Type="http://schemas.openxmlformats.org/officeDocument/2006/relationships/notesSlide" Target="../notesSlides/notesSlide2.xml"/><Relationship Id="rId7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3.bin"/><Relationship Id="rId5" Type="http://schemas.openxmlformats.org/officeDocument/2006/relationships/oleObject" Target="../embeddings/oleObject2.bin"/><Relationship Id="rId4" Type="http://schemas.openxmlformats.org/officeDocument/2006/relationships/oleObject" Target="../embeddings/oleObject1.bin"/><Relationship Id="rId9" Type="http://schemas.openxmlformats.org/officeDocument/2006/relationships/oleObject" Target="../embeddings/oleObject6.bin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notesSlide" Target="../notesSlides/notesSlide3.xml"/><Relationship Id="rId7" Type="http://schemas.openxmlformats.org/officeDocument/2006/relationships/image" Target="../media/image7.gif"/><Relationship Id="rId12" Type="http://schemas.openxmlformats.org/officeDocument/2006/relationships/image" Target="../media/image12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.xml"/><Relationship Id="rId6" Type="http://schemas.openxmlformats.org/officeDocument/2006/relationships/image" Target="../media/image6.gif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0" Type="http://schemas.openxmlformats.org/officeDocument/2006/relationships/image" Target="../media/image10.jpeg"/><Relationship Id="rId4" Type="http://schemas.openxmlformats.org/officeDocument/2006/relationships/image" Target="../media/image4.gif"/><Relationship Id="rId9" Type="http://schemas.openxmlformats.org/officeDocument/2006/relationships/image" Target="../media/image9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3"/>
          <p:cNvSpPr txBox="1">
            <a:spLocks noChangeArrowheads="1"/>
          </p:cNvSpPr>
          <p:nvPr/>
        </p:nvSpPr>
        <p:spPr bwMode="auto">
          <a:xfrm>
            <a:off x="457200" y="1600200"/>
            <a:ext cx="8229600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65125" indent="-255588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Char char=""/>
            </a:pPr>
            <a:r>
              <a:rPr lang="ru-RU" sz="2800">
                <a:latin typeface="Lucida Sans Unicode" pitchFamily="34" charset="0"/>
              </a:rPr>
              <a:t>Озон </a:t>
            </a:r>
            <a:r>
              <a:rPr lang="en-US" sz="2800">
                <a:latin typeface="Lucida Sans Unicode" pitchFamily="34" charset="0"/>
              </a:rPr>
              <a:t> </a:t>
            </a:r>
            <a:r>
              <a:rPr lang="ru-RU" sz="2800">
                <a:latin typeface="Lucida Sans Unicode" pitchFamily="34" charset="0"/>
              </a:rPr>
              <a:t>уменьшает запахи и </a:t>
            </a:r>
            <a:r>
              <a:rPr lang="en-US" sz="2800">
                <a:latin typeface="Lucida Sans Unicode" pitchFamily="34" charset="0"/>
              </a:rPr>
              <a:t> </a:t>
            </a:r>
            <a:r>
              <a:rPr lang="ru-RU" sz="2800">
                <a:latin typeface="Lucida Sans Unicode" pitchFamily="34" charset="0"/>
              </a:rPr>
              <a:t>В</a:t>
            </a:r>
            <a:r>
              <a:rPr lang="en-US" sz="2800">
                <a:latin typeface="Lucida Sans Unicode" pitchFamily="34" charset="0"/>
              </a:rPr>
              <a:t>OC</a:t>
            </a:r>
            <a:r>
              <a:rPr lang="ru-RU" sz="2800">
                <a:latin typeface="Lucida Sans Unicode" pitchFamily="34" charset="0"/>
              </a:rPr>
              <a:t>,</a:t>
            </a:r>
            <a:r>
              <a:rPr lang="en-US" sz="2800">
                <a:latin typeface="Lucida Sans Unicode" pitchFamily="34" charset="0"/>
              </a:rPr>
              <a:t> </a:t>
            </a:r>
            <a:r>
              <a:rPr lang="ru-RU" sz="2800">
                <a:latin typeface="Lucida Sans Unicode" pitchFamily="34" charset="0"/>
              </a:rPr>
              <a:t>включая плесень, бактерии и вирусы</a:t>
            </a:r>
            <a:r>
              <a:rPr lang="en-US" sz="2800">
                <a:latin typeface="Lucida Sans Unicode" pitchFamily="34" charset="0"/>
              </a:rPr>
              <a:t>.  </a:t>
            </a:r>
          </a:p>
          <a:p>
            <a:pPr marL="365125" indent="-255588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Char char=""/>
            </a:pPr>
            <a:r>
              <a:rPr lang="ru-RU" sz="2800">
                <a:latin typeface="Lucida Sans Unicode" pitchFamily="34" charset="0"/>
              </a:rPr>
              <a:t>Как кислород и многие другие природные элементы,</a:t>
            </a:r>
            <a:r>
              <a:rPr lang="en-US" sz="2800">
                <a:latin typeface="Lucida Sans Unicode" pitchFamily="34" charset="0"/>
              </a:rPr>
              <a:t> </a:t>
            </a:r>
            <a:r>
              <a:rPr lang="ru-RU" sz="2800">
                <a:latin typeface="Lucida Sans Unicode" pitchFamily="34" charset="0"/>
              </a:rPr>
              <a:t>озон вреден при высоких концентрациях</a:t>
            </a:r>
            <a:endParaRPr lang="en-US" sz="2800">
              <a:latin typeface="Lucida Sans Unicode" pitchFamily="34" charset="0"/>
            </a:endParaRPr>
          </a:p>
          <a:p>
            <a:pPr marL="365125" indent="-255588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Char char=""/>
            </a:pPr>
            <a:r>
              <a:rPr lang="ru-RU" sz="2800">
                <a:latin typeface="Lucida Sans Unicode" pitchFamily="34" charset="0"/>
              </a:rPr>
              <a:t>За последние 40 лет было доказано, что слишком низкие уровни озона также представляют опасность</a:t>
            </a:r>
          </a:p>
          <a:p>
            <a:pPr marL="365125" indent="-255588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Char char=""/>
            </a:pPr>
            <a:r>
              <a:rPr lang="ru-RU" sz="2800">
                <a:latin typeface="Lucida Sans Unicode" pitchFamily="34" charset="0"/>
              </a:rPr>
              <a:t>Озон эффективен даже при низких концентрациях</a:t>
            </a:r>
            <a:endParaRPr lang="en-US" sz="2800">
              <a:latin typeface="Lucida Sans Unicode" pitchFamily="34" charset="0"/>
            </a:endParaRPr>
          </a:p>
        </p:txBody>
      </p:sp>
      <p:sp>
        <p:nvSpPr>
          <p:cNvPr id="39939" name="Text Box 5"/>
          <p:cNvSpPr txBox="1">
            <a:spLocks noChangeArrowheads="1"/>
          </p:cNvSpPr>
          <p:nvPr/>
        </p:nvSpPr>
        <p:spPr bwMode="auto">
          <a:xfrm>
            <a:off x="1219200" y="304800"/>
            <a:ext cx="6370638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/>
              <a:t> </a:t>
            </a:r>
            <a:r>
              <a:rPr lang="ru-RU" sz="3200">
                <a:solidFill>
                  <a:schemeClr val="hlink"/>
                </a:solidFill>
              </a:rPr>
              <a:t>Технология оксидации </a:t>
            </a:r>
          </a:p>
          <a:p>
            <a:pPr algn="ctr"/>
            <a:r>
              <a:rPr lang="ru-RU" sz="3200">
                <a:solidFill>
                  <a:schemeClr val="hlink"/>
                </a:solidFill>
              </a:rPr>
              <a:t>производит низкие уровни озона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0" name="Rectangle 2"/>
          <p:cNvSpPr>
            <a:spLocks noChangeArrowheads="1"/>
          </p:cNvSpPr>
          <p:nvPr/>
        </p:nvSpPr>
        <p:spPr bwMode="auto">
          <a:xfrm>
            <a:off x="0" y="228600"/>
            <a:ext cx="91440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n-US" sz="3600" b="1">
                <a:solidFill>
                  <a:schemeClr val="hlink"/>
                </a:solidFill>
              </a:rPr>
              <a:t>254 </a:t>
            </a:r>
            <a:r>
              <a:rPr lang="ru-RU" sz="3600" b="1">
                <a:solidFill>
                  <a:schemeClr val="hlink"/>
                </a:solidFill>
              </a:rPr>
              <a:t>нм УФ свет - разложение озона</a:t>
            </a:r>
            <a:endParaRPr lang="en-US" sz="3600" b="1">
              <a:solidFill>
                <a:schemeClr val="hlink"/>
              </a:solidFill>
            </a:endParaRPr>
          </a:p>
        </p:txBody>
      </p:sp>
      <p:graphicFrame>
        <p:nvGraphicFramePr>
          <p:cNvPr id="3074" name="Object 2"/>
          <p:cNvGraphicFramePr>
            <a:graphicFrameLocks noChangeAspect="1"/>
          </p:cNvGraphicFramePr>
          <p:nvPr/>
        </p:nvGraphicFramePr>
        <p:xfrm>
          <a:off x="2516188" y="2286000"/>
          <a:ext cx="4418012" cy="3527425"/>
        </p:xfrm>
        <a:graphic>
          <a:graphicData uri="http://schemas.openxmlformats.org/presentationml/2006/ole">
            <p:oleObj spid="_x0000_s1026" name="CorelDRAW" r:id="rId4" imgW="1227600" imgH="985680" progId="CorelDraw.Graphic.8">
              <p:embed/>
            </p:oleObj>
          </a:graphicData>
        </a:graphic>
      </p:graphicFrame>
      <p:graphicFrame>
        <p:nvGraphicFramePr>
          <p:cNvPr id="3075" name="Object 3"/>
          <p:cNvGraphicFramePr>
            <a:graphicFrameLocks noChangeAspect="1"/>
          </p:cNvGraphicFramePr>
          <p:nvPr/>
        </p:nvGraphicFramePr>
        <p:xfrm>
          <a:off x="6172200" y="4495800"/>
          <a:ext cx="2057400" cy="2057400"/>
        </p:xfrm>
        <a:graphic>
          <a:graphicData uri="http://schemas.openxmlformats.org/presentationml/2006/ole">
            <p:oleObj spid="_x0000_s1027" name="CorelDRAW" r:id="rId5" imgW="1630080" imgH="1630080" progId="CorelDraw.Graphic.8">
              <p:embed/>
            </p:oleObj>
          </a:graphicData>
        </a:graphic>
      </p:graphicFrame>
      <p:sp>
        <p:nvSpPr>
          <p:cNvPr id="782341" name="Text Box 5"/>
          <p:cNvSpPr txBox="1">
            <a:spLocks noChangeArrowheads="1"/>
          </p:cNvSpPr>
          <p:nvPr/>
        </p:nvSpPr>
        <p:spPr bwMode="auto">
          <a:xfrm>
            <a:off x="6324600" y="5181600"/>
            <a:ext cx="17526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3200" b="1" dirty="0">
                <a:solidFill>
                  <a:schemeClr val="bg2">
                    <a:lumMod val="10000"/>
                  </a:schemeClr>
                </a:solidFill>
                <a:latin typeface="Arial" charset="0"/>
              </a:rPr>
              <a:t>254 </a:t>
            </a:r>
            <a:r>
              <a:rPr lang="ru-RU" sz="3200" b="1" dirty="0">
                <a:solidFill>
                  <a:schemeClr val="bg2">
                    <a:lumMod val="10000"/>
                  </a:schemeClr>
                </a:solidFill>
                <a:latin typeface="Arial" charset="0"/>
              </a:rPr>
              <a:t>нм</a:t>
            </a:r>
            <a:endParaRPr lang="en-US" sz="3200" b="1" dirty="0">
              <a:solidFill>
                <a:schemeClr val="bg2">
                  <a:lumMod val="10000"/>
                </a:schemeClr>
              </a:solidFill>
              <a:latin typeface="Arial" charset="0"/>
            </a:endParaRPr>
          </a:p>
        </p:txBody>
      </p:sp>
      <p:sp>
        <p:nvSpPr>
          <p:cNvPr id="3082" name="Text Box 6"/>
          <p:cNvSpPr txBox="1">
            <a:spLocks noChangeArrowheads="1"/>
          </p:cNvSpPr>
          <p:nvPr/>
        </p:nvSpPr>
        <p:spPr bwMode="auto">
          <a:xfrm>
            <a:off x="4038600" y="1828800"/>
            <a:ext cx="48006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800" b="1"/>
              <a:t>254 </a:t>
            </a:r>
            <a:r>
              <a:rPr lang="ru-RU" sz="2800" b="1"/>
              <a:t>нм</a:t>
            </a:r>
            <a:r>
              <a:rPr lang="en-US" sz="2800" b="1"/>
              <a:t> </a:t>
            </a:r>
            <a:r>
              <a:rPr lang="ru-RU" sz="2800" b="1"/>
              <a:t>превращает</a:t>
            </a:r>
            <a:r>
              <a:rPr lang="en-US" sz="2800" b="1"/>
              <a:t> O</a:t>
            </a:r>
            <a:r>
              <a:rPr lang="en-US" sz="2800" b="1" baseline="-25000"/>
              <a:t>3</a:t>
            </a:r>
            <a:r>
              <a:rPr lang="en-US" sz="2800" b="1"/>
              <a:t> </a:t>
            </a:r>
            <a:r>
              <a:rPr lang="ru-RU" sz="2800" b="1"/>
              <a:t>обратно в </a:t>
            </a:r>
            <a:r>
              <a:rPr lang="en-US" sz="2800" b="1"/>
              <a:t>O</a:t>
            </a:r>
            <a:r>
              <a:rPr lang="en-US" sz="2800" b="1" baseline="-25000"/>
              <a:t>2</a:t>
            </a:r>
          </a:p>
        </p:txBody>
      </p:sp>
      <p:graphicFrame>
        <p:nvGraphicFramePr>
          <p:cNvPr id="3076" name="Object 4"/>
          <p:cNvGraphicFramePr>
            <a:graphicFrameLocks noChangeAspect="1"/>
          </p:cNvGraphicFramePr>
          <p:nvPr/>
        </p:nvGraphicFramePr>
        <p:xfrm>
          <a:off x="5105400" y="3048000"/>
          <a:ext cx="817563" cy="908050"/>
        </p:xfrm>
        <a:graphic>
          <a:graphicData uri="http://schemas.openxmlformats.org/presentationml/2006/ole">
            <p:oleObj spid="_x0000_s1028" name="CorelDRAW" r:id="rId6" imgW="2734920" imgH="3035880" progId="CorelDraw.Graphic.8">
              <p:embed/>
            </p:oleObj>
          </a:graphicData>
        </a:graphic>
      </p:graphicFrame>
      <p:graphicFrame>
        <p:nvGraphicFramePr>
          <p:cNvPr id="3077" name="Object 5"/>
          <p:cNvGraphicFramePr>
            <a:graphicFrameLocks noChangeAspect="1"/>
          </p:cNvGraphicFramePr>
          <p:nvPr/>
        </p:nvGraphicFramePr>
        <p:xfrm>
          <a:off x="3505200" y="5105400"/>
          <a:ext cx="817563" cy="908050"/>
        </p:xfrm>
        <a:graphic>
          <a:graphicData uri="http://schemas.openxmlformats.org/presentationml/2006/ole">
            <p:oleObj spid="_x0000_s1029" name="CorelDRAW" r:id="rId7" imgW="2734920" imgH="3035880" progId="CorelDraw.Graphic.8">
              <p:embed/>
            </p:oleObj>
          </a:graphicData>
        </a:graphic>
      </p:graphicFrame>
      <p:graphicFrame>
        <p:nvGraphicFramePr>
          <p:cNvPr id="3078" name="Object 6"/>
          <p:cNvGraphicFramePr>
            <a:graphicFrameLocks noChangeAspect="1"/>
          </p:cNvGraphicFramePr>
          <p:nvPr/>
        </p:nvGraphicFramePr>
        <p:xfrm>
          <a:off x="3048000" y="1752600"/>
          <a:ext cx="817563" cy="908050"/>
        </p:xfrm>
        <a:graphic>
          <a:graphicData uri="http://schemas.openxmlformats.org/presentationml/2006/ole">
            <p:oleObj spid="_x0000_s1030" name="CorelDRAW" r:id="rId8" imgW="2734920" imgH="3035880" progId="CorelDraw.Graphic.8">
              <p:embed/>
            </p:oleObj>
          </a:graphicData>
        </a:graphic>
      </p:graphicFrame>
      <p:graphicFrame>
        <p:nvGraphicFramePr>
          <p:cNvPr id="3079" name="Object 7"/>
          <p:cNvGraphicFramePr>
            <a:graphicFrameLocks noChangeAspect="1"/>
          </p:cNvGraphicFramePr>
          <p:nvPr/>
        </p:nvGraphicFramePr>
        <p:xfrm>
          <a:off x="3276600" y="4114800"/>
          <a:ext cx="817563" cy="908050"/>
        </p:xfrm>
        <a:graphic>
          <a:graphicData uri="http://schemas.openxmlformats.org/presentationml/2006/ole">
            <p:oleObj spid="_x0000_s1031" name="CorelDRAW" r:id="rId9" imgW="2734920" imgH="3035880" progId="CorelDraw.Graphic.8">
              <p:embed/>
            </p:oleObj>
          </a:graphicData>
        </a:graphic>
      </p:graphicFrame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914400" y="1295400"/>
            <a:ext cx="1828800" cy="5105400"/>
            <a:chOff x="768" y="672"/>
            <a:chExt cx="1152" cy="3216"/>
          </a:xfrm>
        </p:grpSpPr>
        <p:sp>
          <p:nvSpPr>
            <p:cNvPr id="3084" name="Rectangle 12"/>
            <p:cNvSpPr>
              <a:spLocks noChangeArrowheads="1"/>
            </p:cNvSpPr>
            <p:nvPr/>
          </p:nvSpPr>
          <p:spPr bwMode="auto">
            <a:xfrm>
              <a:off x="768" y="672"/>
              <a:ext cx="1152" cy="3216"/>
            </a:xfrm>
            <a:prstGeom prst="rect">
              <a:avLst/>
            </a:prstGeom>
            <a:solidFill>
              <a:srgbClr val="FF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085" name="Rectangle 13"/>
            <p:cNvSpPr>
              <a:spLocks noChangeArrowheads="1"/>
            </p:cNvSpPr>
            <p:nvPr/>
          </p:nvSpPr>
          <p:spPr bwMode="auto">
            <a:xfrm>
              <a:off x="768" y="720"/>
              <a:ext cx="1152" cy="240"/>
            </a:xfrm>
            <a:prstGeom prst="rect">
              <a:avLst/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086" name="Rectangle 14"/>
            <p:cNvSpPr>
              <a:spLocks noChangeArrowheads="1"/>
            </p:cNvSpPr>
            <p:nvPr/>
          </p:nvSpPr>
          <p:spPr bwMode="auto">
            <a:xfrm>
              <a:off x="768" y="1008"/>
              <a:ext cx="1152" cy="240"/>
            </a:xfrm>
            <a:prstGeom prst="rect">
              <a:avLst/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087" name="Rectangle 15"/>
            <p:cNvSpPr>
              <a:spLocks noChangeArrowheads="1"/>
            </p:cNvSpPr>
            <p:nvPr/>
          </p:nvSpPr>
          <p:spPr bwMode="auto">
            <a:xfrm>
              <a:off x="768" y="1296"/>
              <a:ext cx="1152" cy="240"/>
            </a:xfrm>
            <a:prstGeom prst="rect">
              <a:avLst/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088" name="Rectangle 16"/>
            <p:cNvSpPr>
              <a:spLocks noChangeArrowheads="1"/>
            </p:cNvSpPr>
            <p:nvPr/>
          </p:nvSpPr>
          <p:spPr bwMode="auto">
            <a:xfrm>
              <a:off x="768" y="1584"/>
              <a:ext cx="1152" cy="240"/>
            </a:xfrm>
            <a:prstGeom prst="rect">
              <a:avLst/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089" name="Rectangle 17"/>
            <p:cNvSpPr>
              <a:spLocks noChangeArrowheads="1"/>
            </p:cNvSpPr>
            <p:nvPr/>
          </p:nvSpPr>
          <p:spPr bwMode="auto">
            <a:xfrm>
              <a:off x="768" y="1872"/>
              <a:ext cx="1152" cy="240"/>
            </a:xfrm>
            <a:prstGeom prst="rect">
              <a:avLst/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090" name="Rectangle 18"/>
            <p:cNvSpPr>
              <a:spLocks noChangeArrowheads="1"/>
            </p:cNvSpPr>
            <p:nvPr/>
          </p:nvSpPr>
          <p:spPr bwMode="auto">
            <a:xfrm>
              <a:off x="768" y="2160"/>
              <a:ext cx="1152" cy="240"/>
            </a:xfrm>
            <a:prstGeom prst="rect">
              <a:avLst/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091" name="Rectangle 19"/>
            <p:cNvSpPr>
              <a:spLocks noChangeArrowheads="1"/>
            </p:cNvSpPr>
            <p:nvPr/>
          </p:nvSpPr>
          <p:spPr bwMode="auto">
            <a:xfrm>
              <a:off x="768" y="2448"/>
              <a:ext cx="1152" cy="240"/>
            </a:xfrm>
            <a:prstGeom prst="rect">
              <a:avLst/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092" name="Rectangle 20"/>
            <p:cNvSpPr>
              <a:spLocks noChangeArrowheads="1"/>
            </p:cNvSpPr>
            <p:nvPr/>
          </p:nvSpPr>
          <p:spPr bwMode="auto">
            <a:xfrm>
              <a:off x="768" y="2736"/>
              <a:ext cx="1152" cy="240"/>
            </a:xfrm>
            <a:prstGeom prst="rect">
              <a:avLst/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093" name="Rectangle 21"/>
            <p:cNvSpPr>
              <a:spLocks noChangeArrowheads="1"/>
            </p:cNvSpPr>
            <p:nvPr/>
          </p:nvSpPr>
          <p:spPr bwMode="auto">
            <a:xfrm>
              <a:off x="768" y="3024"/>
              <a:ext cx="1152" cy="240"/>
            </a:xfrm>
            <a:prstGeom prst="rect">
              <a:avLst/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094" name="Rectangle 22"/>
            <p:cNvSpPr>
              <a:spLocks noChangeArrowheads="1"/>
            </p:cNvSpPr>
            <p:nvPr/>
          </p:nvSpPr>
          <p:spPr bwMode="auto">
            <a:xfrm>
              <a:off x="768" y="3312"/>
              <a:ext cx="1152" cy="240"/>
            </a:xfrm>
            <a:prstGeom prst="rect">
              <a:avLst/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095" name="Rectangle 23"/>
            <p:cNvSpPr>
              <a:spLocks noChangeArrowheads="1"/>
            </p:cNvSpPr>
            <p:nvPr/>
          </p:nvSpPr>
          <p:spPr bwMode="auto">
            <a:xfrm>
              <a:off x="768" y="3600"/>
              <a:ext cx="1152" cy="240"/>
            </a:xfrm>
            <a:prstGeom prst="rect">
              <a:avLst/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AutoShape 2"/>
          <p:cNvSpPr>
            <a:spLocks noChangeArrowheads="1"/>
          </p:cNvSpPr>
          <p:nvPr/>
        </p:nvSpPr>
        <p:spPr bwMode="auto">
          <a:xfrm>
            <a:off x="2895600" y="3352800"/>
            <a:ext cx="1905000" cy="1828800"/>
          </a:xfrm>
          <a:prstGeom prst="sun">
            <a:avLst>
              <a:gd name="adj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pic>
        <p:nvPicPr>
          <p:cNvPr id="40963" name="Picture 3" descr="wsolstice1cp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04800" y="0"/>
            <a:ext cx="2381250" cy="2371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0" name="Text Box 4"/>
          <p:cNvSpPr txBox="1">
            <a:spLocks noChangeArrowheads="1"/>
          </p:cNvSpPr>
          <p:nvPr/>
        </p:nvSpPr>
        <p:spPr bwMode="auto">
          <a:xfrm>
            <a:off x="2819400" y="2590800"/>
            <a:ext cx="1143000" cy="457200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zh-TW" altLang="en-US" sz="2400" b="1" baseline="30000">
                <a:ea typeface="新細明體" pitchFamily="18" charset="-120"/>
              </a:rPr>
              <a:t>  </a:t>
            </a:r>
            <a:r>
              <a:rPr lang="en-US" altLang="zh-TW" sz="2400" b="1" baseline="30000">
                <a:ea typeface="新細明體" pitchFamily="18" charset="-120"/>
              </a:rPr>
              <a:t>0</a:t>
            </a:r>
            <a:r>
              <a:rPr lang="en-US" altLang="zh-TW" sz="2400" b="1">
                <a:ea typeface="新細明體" pitchFamily="18" charset="-120"/>
              </a:rPr>
              <a:t>OH</a:t>
            </a:r>
            <a:endParaRPr lang="en-US" altLang="zh-TW" sz="2400" b="1" baseline="30000">
              <a:ea typeface="新細明體" pitchFamily="18" charset="-120"/>
            </a:endParaRPr>
          </a:p>
        </p:txBody>
      </p:sp>
      <p:sp>
        <p:nvSpPr>
          <p:cNvPr id="171" name="Text Box 5"/>
          <p:cNvSpPr txBox="1">
            <a:spLocks noChangeArrowheads="1"/>
          </p:cNvSpPr>
          <p:nvPr/>
        </p:nvSpPr>
        <p:spPr bwMode="auto">
          <a:xfrm>
            <a:off x="2819400" y="5486400"/>
            <a:ext cx="1143000" cy="457200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zh-TW" altLang="en-US" sz="2400" b="1">
                <a:ea typeface="新細明體" pitchFamily="18" charset="-120"/>
              </a:rPr>
              <a:t>  </a:t>
            </a:r>
            <a:r>
              <a:rPr lang="en-US" altLang="zh-TW" sz="2400" b="1" baseline="30000">
                <a:ea typeface="新細明體" pitchFamily="18" charset="-120"/>
              </a:rPr>
              <a:t>0</a:t>
            </a:r>
            <a:r>
              <a:rPr lang="en-US" altLang="zh-TW" sz="2400" b="1">
                <a:ea typeface="新細明體" pitchFamily="18" charset="-120"/>
              </a:rPr>
              <a:t>OH</a:t>
            </a:r>
            <a:endParaRPr lang="en-US" altLang="zh-TW" sz="2400" b="1" baseline="30000">
              <a:ea typeface="新細明體" pitchFamily="18" charset="-120"/>
            </a:endParaRPr>
          </a:p>
        </p:txBody>
      </p:sp>
      <p:sp>
        <p:nvSpPr>
          <p:cNvPr id="172" name="Text Box 6"/>
          <p:cNvSpPr txBox="1">
            <a:spLocks noChangeArrowheads="1"/>
          </p:cNvSpPr>
          <p:nvPr/>
        </p:nvSpPr>
        <p:spPr bwMode="auto">
          <a:xfrm>
            <a:off x="3810000" y="2362200"/>
            <a:ext cx="914400" cy="457200"/>
          </a:xfrm>
          <a:prstGeom prst="rect">
            <a:avLst/>
          </a:prstGeom>
          <a:solidFill>
            <a:srgbClr val="CC99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 sz="2400" b="1">
                <a:ea typeface="新細明體" pitchFamily="18" charset="-120"/>
              </a:rPr>
              <a:t>OH-</a:t>
            </a:r>
            <a:endParaRPr lang="en-US" altLang="zh-TW" sz="2400" b="1" baseline="-25000">
              <a:ea typeface="新細明體" pitchFamily="18" charset="-120"/>
            </a:endParaRPr>
          </a:p>
        </p:txBody>
      </p: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1295400" y="2209800"/>
            <a:ext cx="1447800" cy="4343400"/>
            <a:chOff x="768" y="672"/>
            <a:chExt cx="1152" cy="3216"/>
          </a:xfrm>
        </p:grpSpPr>
        <p:sp>
          <p:nvSpPr>
            <p:cNvPr id="41033" name="Rectangle 9"/>
            <p:cNvSpPr>
              <a:spLocks noChangeArrowheads="1"/>
            </p:cNvSpPr>
            <p:nvPr/>
          </p:nvSpPr>
          <p:spPr bwMode="auto">
            <a:xfrm>
              <a:off x="768" y="672"/>
              <a:ext cx="1152" cy="3216"/>
            </a:xfrm>
            <a:prstGeom prst="rect">
              <a:avLst/>
            </a:prstGeom>
            <a:solidFill>
              <a:srgbClr val="FF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1034" name="Rectangle 10"/>
            <p:cNvSpPr>
              <a:spLocks noChangeArrowheads="1"/>
            </p:cNvSpPr>
            <p:nvPr/>
          </p:nvSpPr>
          <p:spPr bwMode="auto">
            <a:xfrm>
              <a:off x="768" y="720"/>
              <a:ext cx="1152" cy="240"/>
            </a:xfrm>
            <a:prstGeom prst="rect">
              <a:avLst/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1035" name="Rectangle 11"/>
            <p:cNvSpPr>
              <a:spLocks noChangeArrowheads="1"/>
            </p:cNvSpPr>
            <p:nvPr/>
          </p:nvSpPr>
          <p:spPr bwMode="auto">
            <a:xfrm>
              <a:off x="768" y="1008"/>
              <a:ext cx="1152" cy="240"/>
            </a:xfrm>
            <a:prstGeom prst="rect">
              <a:avLst/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1036" name="Rectangle 12"/>
            <p:cNvSpPr>
              <a:spLocks noChangeArrowheads="1"/>
            </p:cNvSpPr>
            <p:nvPr/>
          </p:nvSpPr>
          <p:spPr bwMode="auto">
            <a:xfrm>
              <a:off x="768" y="1296"/>
              <a:ext cx="1152" cy="240"/>
            </a:xfrm>
            <a:prstGeom prst="rect">
              <a:avLst/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1037" name="Rectangle 13"/>
            <p:cNvSpPr>
              <a:spLocks noChangeArrowheads="1"/>
            </p:cNvSpPr>
            <p:nvPr/>
          </p:nvSpPr>
          <p:spPr bwMode="auto">
            <a:xfrm>
              <a:off x="768" y="1584"/>
              <a:ext cx="1152" cy="240"/>
            </a:xfrm>
            <a:prstGeom prst="rect">
              <a:avLst/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1038" name="Rectangle 14"/>
            <p:cNvSpPr>
              <a:spLocks noChangeArrowheads="1"/>
            </p:cNvSpPr>
            <p:nvPr/>
          </p:nvSpPr>
          <p:spPr bwMode="auto">
            <a:xfrm>
              <a:off x="768" y="1872"/>
              <a:ext cx="1152" cy="240"/>
            </a:xfrm>
            <a:prstGeom prst="rect">
              <a:avLst/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1039" name="Rectangle 15"/>
            <p:cNvSpPr>
              <a:spLocks noChangeArrowheads="1"/>
            </p:cNvSpPr>
            <p:nvPr/>
          </p:nvSpPr>
          <p:spPr bwMode="auto">
            <a:xfrm>
              <a:off x="768" y="2160"/>
              <a:ext cx="1152" cy="240"/>
            </a:xfrm>
            <a:prstGeom prst="rect">
              <a:avLst/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1040" name="Rectangle 16"/>
            <p:cNvSpPr>
              <a:spLocks noChangeArrowheads="1"/>
            </p:cNvSpPr>
            <p:nvPr/>
          </p:nvSpPr>
          <p:spPr bwMode="auto">
            <a:xfrm>
              <a:off x="768" y="2448"/>
              <a:ext cx="1152" cy="240"/>
            </a:xfrm>
            <a:prstGeom prst="rect">
              <a:avLst/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1041" name="Rectangle 17"/>
            <p:cNvSpPr>
              <a:spLocks noChangeArrowheads="1"/>
            </p:cNvSpPr>
            <p:nvPr/>
          </p:nvSpPr>
          <p:spPr bwMode="auto">
            <a:xfrm>
              <a:off x="768" y="2736"/>
              <a:ext cx="1152" cy="240"/>
            </a:xfrm>
            <a:prstGeom prst="rect">
              <a:avLst/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1042" name="Rectangle 18"/>
            <p:cNvSpPr>
              <a:spLocks noChangeArrowheads="1"/>
            </p:cNvSpPr>
            <p:nvPr/>
          </p:nvSpPr>
          <p:spPr bwMode="auto">
            <a:xfrm>
              <a:off x="768" y="3024"/>
              <a:ext cx="1152" cy="240"/>
            </a:xfrm>
            <a:prstGeom prst="rect">
              <a:avLst/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1043" name="Rectangle 19"/>
            <p:cNvSpPr>
              <a:spLocks noChangeArrowheads="1"/>
            </p:cNvSpPr>
            <p:nvPr/>
          </p:nvSpPr>
          <p:spPr bwMode="auto">
            <a:xfrm>
              <a:off x="768" y="3312"/>
              <a:ext cx="1152" cy="240"/>
            </a:xfrm>
            <a:prstGeom prst="rect">
              <a:avLst/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1044" name="Rectangle 20"/>
            <p:cNvSpPr>
              <a:spLocks noChangeArrowheads="1"/>
            </p:cNvSpPr>
            <p:nvPr/>
          </p:nvSpPr>
          <p:spPr bwMode="auto">
            <a:xfrm>
              <a:off x="768" y="3600"/>
              <a:ext cx="1152" cy="240"/>
            </a:xfrm>
            <a:prstGeom prst="rect">
              <a:avLst/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186" name="Text Box 21"/>
          <p:cNvSpPr txBox="1">
            <a:spLocks noChangeArrowheads="1"/>
          </p:cNvSpPr>
          <p:nvPr/>
        </p:nvSpPr>
        <p:spPr bwMode="auto">
          <a:xfrm>
            <a:off x="3962400" y="5867400"/>
            <a:ext cx="838200" cy="457200"/>
          </a:xfrm>
          <a:prstGeom prst="rect">
            <a:avLst/>
          </a:prstGeom>
          <a:solidFill>
            <a:srgbClr val="CC99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 sz="2400" b="1">
                <a:ea typeface="新細明體" pitchFamily="18" charset="-120"/>
              </a:rPr>
              <a:t>OH-</a:t>
            </a:r>
            <a:endParaRPr lang="en-US" altLang="zh-TW" sz="2400" b="1" baseline="-25000">
              <a:ea typeface="新細明體" pitchFamily="18" charset="-120"/>
            </a:endParaRPr>
          </a:p>
        </p:txBody>
      </p:sp>
      <p:sp>
        <p:nvSpPr>
          <p:cNvPr id="187" name="Text Box 22"/>
          <p:cNvSpPr txBox="1">
            <a:spLocks noChangeArrowheads="1"/>
          </p:cNvSpPr>
          <p:nvPr/>
        </p:nvSpPr>
        <p:spPr bwMode="auto">
          <a:xfrm>
            <a:off x="3962400" y="5105400"/>
            <a:ext cx="914400" cy="457200"/>
          </a:xfrm>
          <a:prstGeom prst="rect">
            <a:avLst/>
          </a:prstGeom>
          <a:solidFill>
            <a:srgbClr val="00CC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 sz="2400" b="1">
                <a:ea typeface="新細明體" pitchFamily="18" charset="-120"/>
              </a:rPr>
              <a:t>H</a:t>
            </a:r>
            <a:r>
              <a:rPr lang="en-US" altLang="zh-TW" sz="2400" b="1" baseline="-25000">
                <a:ea typeface="新細明體" pitchFamily="18" charset="-120"/>
              </a:rPr>
              <a:t>2</a:t>
            </a:r>
            <a:r>
              <a:rPr lang="en-US" altLang="zh-TW" sz="2400" b="1">
                <a:ea typeface="新細明體" pitchFamily="18" charset="-120"/>
              </a:rPr>
              <a:t>O</a:t>
            </a:r>
            <a:r>
              <a:rPr lang="en-US" altLang="zh-TW" sz="2400" b="1" baseline="-25000">
                <a:ea typeface="新細明體" pitchFamily="18" charset="-120"/>
              </a:rPr>
              <a:t>2</a:t>
            </a:r>
          </a:p>
        </p:txBody>
      </p:sp>
      <p:pic>
        <p:nvPicPr>
          <p:cNvPr id="40970" name="Picture 23" descr="RCI Logo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0"/>
            <a:ext cx="2971800" cy="199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971" name="Rectangle 24"/>
          <p:cNvSpPr>
            <a:spLocks noChangeArrowheads="1"/>
          </p:cNvSpPr>
          <p:nvPr/>
        </p:nvSpPr>
        <p:spPr bwMode="auto">
          <a:xfrm>
            <a:off x="2743200" y="304800"/>
            <a:ext cx="38100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altLang="zh-TW" sz="2400" b="1">
                <a:solidFill>
                  <a:schemeClr val="tx2"/>
                </a:solidFill>
                <a:ea typeface="DFKai-SB" pitchFamily="65" charset="-120"/>
              </a:rPr>
              <a:t>Фотокаталитический процесс</a:t>
            </a:r>
            <a:endParaRPr lang="en-US" altLang="zh-TW" sz="2400" b="1">
              <a:solidFill>
                <a:schemeClr val="tx2"/>
              </a:solidFill>
              <a:ea typeface="DFKai-SB" pitchFamily="65" charset="-120"/>
            </a:endParaRPr>
          </a:p>
        </p:txBody>
      </p:sp>
      <p:grpSp>
        <p:nvGrpSpPr>
          <p:cNvPr id="3" name="Group 25"/>
          <p:cNvGrpSpPr>
            <a:grpSpLocks/>
          </p:cNvGrpSpPr>
          <p:nvPr/>
        </p:nvGrpSpPr>
        <p:grpSpPr bwMode="auto">
          <a:xfrm>
            <a:off x="4953000" y="2209800"/>
            <a:ext cx="1447800" cy="4343400"/>
            <a:chOff x="768" y="672"/>
            <a:chExt cx="1152" cy="3216"/>
          </a:xfrm>
        </p:grpSpPr>
        <p:sp>
          <p:nvSpPr>
            <p:cNvPr id="41021" name="Rectangle 26"/>
            <p:cNvSpPr>
              <a:spLocks noChangeArrowheads="1"/>
            </p:cNvSpPr>
            <p:nvPr/>
          </p:nvSpPr>
          <p:spPr bwMode="auto">
            <a:xfrm>
              <a:off x="768" y="672"/>
              <a:ext cx="1152" cy="3216"/>
            </a:xfrm>
            <a:prstGeom prst="rect">
              <a:avLst/>
            </a:prstGeom>
            <a:solidFill>
              <a:srgbClr val="FF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1022" name="Rectangle 27"/>
            <p:cNvSpPr>
              <a:spLocks noChangeArrowheads="1"/>
            </p:cNvSpPr>
            <p:nvPr/>
          </p:nvSpPr>
          <p:spPr bwMode="auto">
            <a:xfrm>
              <a:off x="768" y="720"/>
              <a:ext cx="1152" cy="240"/>
            </a:xfrm>
            <a:prstGeom prst="rect">
              <a:avLst/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1023" name="Rectangle 28"/>
            <p:cNvSpPr>
              <a:spLocks noChangeArrowheads="1"/>
            </p:cNvSpPr>
            <p:nvPr/>
          </p:nvSpPr>
          <p:spPr bwMode="auto">
            <a:xfrm>
              <a:off x="768" y="1008"/>
              <a:ext cx="1152" cy="240"/>
            </a:xfrm>
            <a:prstGeom prst="rect">
              <a:avLst/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1024" name="Rectangle 29"/>
            <p:cNvSpPr>
              <a:spLocks noChangeArrowheads="1"/>
            </p:cNvSpPr>
            <p:nvPr/>
          </p:nvSpPr>
          <p:spPr bwMode="auto">
            <a:xfrm>
              <a:off x="768" y="1296"/>
              <a:ext cx="1152" cy="240"/>
            </a:xfrm>
            <a:prstGeom prst="rect">
              <a:avLst/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1025" name="Rectangle 30"/>
            <p:cNvSpPr>
              <a:spLocks noChangeArrowheads="1"/>
            </p:cNvSpPr>
            <p:nvPr/>
          </p:nvSpPr>
          <p:spPr bwMode="auto">
            <a:xfrm>
              <a:off x="768" y="1584"/>
              <a:ext cx="1152" cy="240"/>
            </a:xfrm>
            <a:prstGeom prst="rect">
              <a:avLst/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1026" name="Rectangle 31"/>
            <p:cNvSpPr>
              <a:spLocks noChangeArrowheads="1"/>
            </p:cNvSpPr>
            <p:nvPr/>
          </p:nvSpPr>
          <p:spPr bwMode="auto">
            <a:xfrm>
              <a:off x="768" y="1872"/>
              <a:ext cx="1152" cy="240"/>
            </a:xfrm>
            <a:prstGeom prst="rect">
              <a:avLst/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1027" name="Rectangle 32"/>
            <p:cNvSpPr>
              <a:spLocks noChangeArrowheads="1"/>
            </p:cNvSpPr>
            <p:nvPr/>
          </p:nvSpPr>
          <p:spPr bwMode="auto">
            <a:xfrm>
              <a:off x="768" y="2160"/>
              <a:ext cx="1152" cy="240"/>
            </a:xfrm>
            <a:prstGeom prst="rect">
              <a:avLst/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1028" name="Rectangle 33"/>
            <p:cNvSpPr>
              <a:spLocks noChangeArrowheads="1"/>
            </p:cNvSpPr>
            <p:nvPr/>
          </p:nvSpPr>
          <p:spPr bwMode="auto">
            <a:xfrm>
              <a:off x="768" y="2448"/>
              <a:ext cx="1152" cy="240"/>
            </a:xfrm>
            <a:prstGeom prst="rect">
              <a:avLst/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1029" name="Rectangle 34"/>
            <p:cNvSpPr>
              <a:spLocks noChangeArrowheads="1"/>
            </p:cNvSpPr>
            <p:nvPr/>
          </p:nvSpPr>
          <p:spPr bwMode="auto">
            <a:xfrm>
              <a:off x="768" y="2736"/>
              <a:ext cx="1152" cy="240"/>
            </a:xfrm>
            <a:prstGeom prst="rect">
              <a:avLst/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1030" name="Rectangle 35"/>
            <p:cNvSpPr>
              <a:spLocks noChangeArrowheads="1"/>
            </p:cNvSpPr>
            <p:nvPr/>
          </p:nvSpPr>
          <p:spPr bwMode="auto">
            <a:xfrm>
              <a:off x="768" y="3024"/>
              <a:ext cx="1152" cy="240"/>
            </a:xfrm>
            <a:prstGeom prst="rect">
              <a:avLst/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1031" name="Rectangle 36"/>
            <p:cNvSpPr>
              <a:spLocks noChangeArrowheads="1"/>
            </p:cNvSpPr>
            <p:nvPr/>
          </p:nvSpPr>
          <p:spPr bwMode="auto">
            <a:xfrm>
              <a:off x="768" y="3312"/>
              <a:ext cx="1152" cy="240"/>
            </a:xfrm>
            <a:prstGeom prst="rect">
              <a:avLst/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1032" name="Rectangle 37"/>
            <p:cNvSpPr>
              <a:spLocks noChangeArrowheads="1"/>
            </p:cNvSpPr>
            <p:nvPr/>
          </p:nvSpPr>
          <p:spPr bwMode="auto">
            <a:xfrm>
              <a:off x="768" y="3600"/>
              <a:ext cx="1152" cy="240"/>
            </a:xfrm>
            <a:prstGeom prst="rect">
              <a:avLst/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40973" name="Line 38"/>
          <p:cNvSpPr>
            <a:spLocks noChangeShapeType="1"/>
          </p:cNvSpPr>
          <p:nvPr/>
        </p:nvSpPr>
        <p:spPr bwMode="auto">
          <a:xfrm flipH="1">
            <a:off x="4419600" y="2819400"/>
            <a:ext cx="990600" cy="0"/>
          </a:xfrm>
          <a:prstGeom prst="line">
            <a:avLst/>
          </a:prstGeom>
          <a:noFill/>
          <a:ln w="63500">
            <a:solidFill>
              <a:srgbClr val="FF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0974" name="Line 39"/>
          <p:cNvSpPr>
            <a:spLocks noChangeShapeType="1"/>
          </p:cNvSpPr>
          <p:nvPr/>
        </p:nvSpPr>
        <p:spPr bwMode="auto">
          <a:xfrm flipH="1">
            <a:off x="4419600" y="5943600"/>
            <a:ext cx="990600" cy="0"/>
          </a:xfrm>
          <a:prstGeom prst="line">
            <a:avLst/>
          </a:prstGeom>
          <a:noFill/>
          <a:ln w="63500">
            <a:solidFill>
              <a:srgbClr val="FF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0975" name="Line 40"/>
          <p:cNvSpPr>
            <a:spLocks noChangeShapeType="1"/>
          </p:cNvSpPr>
          <p:nvPr/>
        </p:nvSpPr>
        <p:spPr bwMode="auto">
          <a:xfrm flipH="1">
            <a:off x="4419600" y="5181600"/>
            <a:ext cx="990600" cy="0"/>
          </a:xfrm>
          <a:prstGeom prst="line">
            <a:avLst/>
          </a:prstGeom>
          <a:noFill/>
          <a:ln w="63500">
            <a:solidFill>
              <a:srgbClr val="FF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0976" name="Line 41"/>
          <p:cNvSpPr>
            <a:spLocks noChangeShapeType="1"/>
          </p:cNvSpPr>
          <p:nvPr/>
        </p:nvSpPr>
        <p:spPr bwMode="auto">
          <a:xfrm flipH="1">
            <a:off x="4419600" y="4343400"/>
            <a:ext cx="990600" cy="0"/>
          </a:xfrm>
          <a:prstGeom prst="line">
            <a:avLst/>
          </a:prstGeom>
          <a:noFill/>
          <a:ln w="63500">
            <a:solidFill>
              <a:srgbClr val="FF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0977" name="Line 42"/>
          <p:cNvSpPr>
            <a:spLocks noChangeShapeType="1"/>
          </p:cNvSpPr>
          <p:nvPr/>
        </p:nvSpPr>
        <p:spPr bwMode="auto">
          <a:xfrm flipH="1">
            <a:off x="4419600" y="3581400"/>
            <a:ext cx="990600" cy="0"/>
          </a:xfrm>
          <a:prstGeom prst="line">
            <a:avLst/>
          </a:prstGeom>
          <a:noFill/>
          <a:ln w="63500">
            <a:solidFill>
              <a:srgbClr val="FF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0978" name="Line 43"/>
          <p:cNvSpPr>
            <a:spLocks noChangeShapeType="1"/>
          </p:cNvSpPr>
          <p:nvPr/>
        </p:nvSpPr>
        <p:spPr bwMode="auto">
          <a:xfrm flipH="1">
            <a:off x="5943600" y="2819400"/>
            <a:ext cx="990600" cy="0"/>
          </a:xfrm>
          <a:prstGeom prst="line">
            <a:avLst/>
          </a:prstGeom>
          <a:noFill/>
          <a:ln w="63500">
            <a:solidFill>
              <a:srgbClr val="FF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0979" name="Line 44"/>
          <p:cNvSpPr>
            <a:spLocks noChangeShapeType="1"/>
          </p:cNvSpPr>
          <p:nvPr/>
        </p:nvSpPr>
        <p:spPr bwMode="auto">
          <a:xfrm flipH="1">
            <a:off x="5943600" y="5943600"/>
            <a:ext cx="990600" cy="0"/>
          </a:xfrm>
          <a:prstGeom prst="line">
            <a:avLst/>
          </a:prstGeom>
          <a:noFill/>
          <a:ln w="63500">
            <a:solidFill>
              <a:srgbClr val="FF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0980" name="Line 45"/>
          <p:cNvSpPr>
            <a:spLocks noChangeShapeType="1"/>
          </p:cNvSpPr>
          <p:nvPr/>
        </p:nvSpPr>
        <p:spPr bwMode="auto">
          <a:xfrm flipH="1">
            <a:off x="5943600" y="5181600"/>
            <a:ext cx="990600" cy="0"/>
          </a:xfrm>
          <a:prstGeom prst="line">
            <a:avLst/>
          </a:prstGeom>
          <a:noFill/>
          <a:ln w="63500">
            <a:solidFill>
              <a:srgbClr val="FF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0981" name="Line 46"/>
          <p:cNvSpPr>
            <a:spLocks noChangeShapeType="1"/>
          </p:cNvSpPr>
          <p:nvPr/>
        </p:nvSpPr>
        <p:spPr bwMode="auto">
          <a:xfrm flipH="1">
            <a:off x="5943600" y="4343400"/>
            <a:ext cx="990600" cy="0"/>
          </a:xfrm>
          <a:prstGeom prst="line">
            <a:avLst/>
          </a:prstGeom>
          <a:noFill/>
          <a:ln w="63500">
            <a:solidFill>
              <a:srgbClr val="FF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0982" name="Line 47"/>
          <p:cNvSpPr>
            <a:spLocks noChangeShapeType="1"/>
          </p:cNvSpPr>
          <p:nvPr/>
        </p:nvSpPr>
        <p:spPr bwMode="auto">
          <a:xfrm flipH="1">
            <a:off x="5943600" y="3581400"/>
            <a:ext cx="990600" cy="0"/>
          </a:xfrm>
          <a:prstGeom prst="line">
            <a:avLst/>
          </a:prstGeom>
          <a:noFill/>
          <a:ln w="63500">
            <a:solidFill>
              <a:srgbClr val="FF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ru-RU"/>
          </a:p>
        </p:txBody>
      </p:sp>
      <p:pic>
        <p:nvPicPr>
          <p:cNvPr id="213" name="Picture 48" descr="Sms_star"/>
          <p:cNvPicPr>
            <a:picLocks noChangeAspect="1" noChangeArrowheads="1" noCrop="1"/>
          </p:cNvPicPr>
          <p:nvPr/>
        </p:nvPicPr>
        <p:blipFill>
          <a:blip r:embed="rId6">
            <a:lum contrast="100000"/>
          </a:blip>
          <a:srcRect/>
          <a:stretch>
            <a:fillRect/>
          </a:stretch>
        </p:blipFill>
        <p:spPr bwMode="auto">
          <a:xfrm>
            <a:off x="4953000" y="2362200"/>
            <a:ext cx="12954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4" name="Picture 49" descr="Sms_star"/>
          <p:cNvPicPr>
            <a:picLocks noChangeAspect="1" noChangeArrowheads="1" noCrop="1"/>
          </p:cNvPicPr>
          <p:nvPr/>
        </p:nvPicPr>
        <p:blipFill>
          <a:blip r:embed="rId6">
            <a:lum contrast="100000"/>
          </a:blip>
          <a:srcRect/>
          <a:stretch>
            <a:fillRect/>
          </a:stretch>
        </p:blipFill>
        <p:spPr bwMode="auto">
          <a:xfrm>
            <a:off x="4876800" y="3200400"/>
            <a:ext cx="12954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" name="Picture 50" descr="Sms_star"/>
          <p:cNvPicPr>
            <a:picLocks noChangeAspect="1" noChangeArrowheads="1" noCrop="1"/>
          </p:cNvPicPr>
          <p:nvPr/>
        </p:nvPicPr>
        <p:blipFill>
          <a:blip r:embed="rId6">
            <a:lum contrast="100000"/>
          </a:blip>
          <a:srcRect/>
          <a:stretch>
            <a:fillRect/>
          </a:stretch>
        </p:blipFill>
        <p:spPr bwMode="auto">
          <a:xfrm>
            <a:off x="5029200" y="4114800"/>
            <a:ext cx="990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6" name="Picture 51" descr="Sms_star"/>
          <p:cNvPicPr>
            <a:picLocks noChangeAspect="1" noChangeArrowheads="1" noCrop="1"/>
          </p:cNvPicPr>
          <p:nvPr/>
        </p:nvPicPr>
        <p:blipFill>
          <a:blip r:embed="rId6">
            <a:lum contrast="100000"/>
          </a:blip>
          <a:srcRect/>
          <a:stretch>
            <a:fillRect/>
          </a:stretch>
        </p:blipFill>
        <p:spPr bwMode="auto">
          <a:xfrm>
            <a:off x="5029200" y="5029200"/>
            <a:ext cx="12954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7" name="Picture 52" descr="Sms_star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524000" y="2438400"/>
            <a:ext cx="990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8" name="Picture 53" descr="Sms_star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524000" y="3886200"/>
            <a:ext cx="990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9" name="Picture 54" descr="Sms_star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524000" y="5334000"/>
            <a:ext cx="990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0" name="Text Box 55"/>
          <p:cNvSpPr txBox="1">
            <a:spLocks noChangeArrowheads="1"/>
          </p:cNvSpPr>
          <p:nvPr/>
        </p:nvSpPr>
        <p:spPr bwMode="auto">
          <a:xfrm>
            <a:off x="1524000" y="5334000"/>
            <a:ext cx="1295400" cy="708025"/>
          </a:xfrm>
          <a:prstGeom prst="rect">
            <a:avLst/>
          </a:prstGeom>
          <a:solidFill>
            <a:srgbClr val="00FF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 sz="2400" b="1">
                <a:ea typeface="新細明體" pitchFamily="18" charset="-120"/>
              </a:rPr>
              <a:t>H</a:t>
            </a:r>
            <a:r>
              <a:rPr lang="en-US" altLang="zh-TW" sz="2400" b="1" baseline="-25000">
                <a:ea typeface="新細明體" pitchFamily="18" charset="-120"/>
              </a:rPr>
              <a:t>2</a:t>
            </a:r>
            <a:r>
              <a:rPr lang="en-US" altLang="zh-TW" sz="2400" b="1">
                <a:ea typeface="新細明體" pitchFamily="18" charset="-120"/>
              </a:rPr>
              <a:t>O</a:t>
            </a:r>
            <a:r>
              <a:rPr lang="en-US" altLang="zh-TW" sz="2400" b="1" baseline="-25000">
                <a:ea typeface="新細明體" pitchFamily="18" charset="-120"/>
              </a:rPr>
              <a:t>2 </a:t>
            </a:r>
            <a:r>
              <a:rPr lang="ru-RU" altLang="zh-TW" sz="2400" b="1" baseline="-25000">
                <a:ea typeface="新細明體" pitchFamily="18" charset="-120"/>
              </a:rPr>
              <a:t>испарения</a:t>
            </a:r>
            <a:endParaRPr lang="en-US" altLang="zh-TW" sz="2400" b="1" baseline="-25000">
              <a:ea typeface="新細明體" pitchFamily="18" charset="-120"/>
            </a:endParaRPr>
          </a:p>
        </p:txBody>
      </p:sp>
      <p:sp>
        <p:nvSpPr>
          <p:cNvPr id="221" name="Text Box 56"/>
          <p:cNvSpPr txBox="1">
            <a:spLocks noChangeArrowheads="1"/>
          </p:cNvSpPr>
          <p:nvPr/>
        </p:nvSpPr>
        <p:spPr bwMode="auto">
          <a:xfrm>
            <a:off x="1371600" y="4267200"/>
            <a:ext cx="1295400" cy="708025"/>
          </a:xfrm>
          <a:prstGeom prst="rect">
            <a:avLst/>
          </a:prstGeom>
          <a:solidFill>
            <a:srgbClr val="00FF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 sz="2400" b="1">
                <a:ea typeface="新細明體" pitchFamily="18" charset="-120"/>
              </a:rPr>
              <a:t>H</a:t>
            </a:r>
            <a:r>
              <a:rPr lang="en-US" altLang="zh-TW" sz="2400" b="1" baseline="-25000">
                <a:ea typeface="新細明體" pitchFamily="18" charset="-120"/>
              </a:rPr>
              <a:t>2</a:t>
            </a:r>
            <a:r>
              <a:rPr lang="en-US" altLang="zh-TW" sz="2400" b="1">
                <a:ea typeface="新細明體" pitchFamily="18" charset="-120"/>
              </a:rPr>
              <a:t>O</a:t>
            </a:r>
            <a:r>
              <a:rPr lang="en-US" altLang="zh-TW" sz="2400" b="1" baseline="-25000">
                <a:ea typeface="新細明體" pitchFamily="18" charset="-120"/>
              </a:rPr>
              <a:t>2 </a:t>
            </a:r>
            <a:r>
              <a:rPr lang="ru-RU" altLang="zh-TW" sz="2400" b="1" baseline="-25000">
                <a:ea typeface="新細明體" pitchFamily="18" charset="-120"/>
              </a:rPr>
              <a:t>испарения</a:t>
            </a:r>
            <a:endParaRPr lang="en-US" altLang="zh-TW" sz="2400" b="1" baseline="-25000">
              <a:ea typeface="新細明體" pitchFamily="18" charset="-120"/>
            </a:endParaRPr>
          </a:p>
        </p:txBody>
      </p:sp>
      <p:sp>
        <p:nvSpPr>
          <p:cNvPr id="222" name="Text Box 57"/>
          <p:cNvSpPr txBox="1">
            <a:spLocks noChangeArrowheads="1"/>
          </p:cNvSpPr>
          <p:nvPr/>
        </p:nvSpPr>
        <p:spPr bwMode="auto">
          <a:xfrm>
            <a:off x="1524000" y="3200400"/>
            <a:ext cx="1371600" cy="830263"/>
          </a:xfrm>
          <a:prstGeom prst="rect">
            <a:avLst/>
          </a:prstGeom>
          <a:solidFill>
            <a:srgbClr val="00FF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 sz="2400" b="1">
                <a:ea typeface="新細明體" pitchFamily="18" charset="-120"/>
              </a:rPr>
              <a:t>H</a:t>
            </a:r>
            <a:r>
              <a:rPr lang="en-US" altLang="zh-TW" sz="2400" b="1" baseline="-25000">
                <a:ea typeface="新細明體" pitchFamily="18" charset="-120"/>
              </a:rPr>
              <a:t>2</a:t>
            </a:r>
            <a:r>
              <a:rPr lang="en-US" altLang="zh-TW" sz="2400" b="1">
                <a:ea typeface="新細明體" pitchFamily="18" charset="-120"/>
              </a:rPr>
              <a:t>O</a:t>
            </a:r>
            <a:r>
              <a:rPr lang="en-US" altLang="zh-TW" sz="2400" b="1" baseline="-25000">
                <a:ea typeface="新細明體" pitchFamily="18" charset="-120"/>
              </a:rPr>
              <a:t>2 </a:t>
            </a:r>
            <a:endParaRPr lang="ru-RU" altLang="zh-TW" sz="2400" b="1" baseline="-25000">
              <a:ea typeface="新細明體" pitchFamily="18" charset="-120"/>
            </a:endParaRPr>
          </a:p>
          <a:p>
            <a:pPr>
              <a:spcBef>
                <a:spcPct val="50000"/>
              </a:spcBef>
            </a:pPr>
            <a:r>
              <a:rPr lang="ru-RU" altLang="zh-TW" sz="2400" b="1" baseline="-25000">
                <a:ea typeface="新細明體" pitchFamily="18" charset="-120"/>
              </a:rPr>
              <a:t>испарения</a:t>
            </a:r>
            <a:endParaRPr lang="en-US" altLang="zh-TW" sz="2400" b="1" baseline="-25000">
              <a:ea typeface="新細明體" pitchFamily="18" charset="-120"/>
            </a:endParaRPr>
          </a:p>
        </p:txBody>
      </p:sp>
      <p:sp>
        <p:nvSpPr>
          <p:cNvPr id="223" name="Text Box 58"/>
          <p:cNvSpPr txBox="1">
            <a:spLocks noChangeArrowheads="1"/>
          </p:cNvSpPr>
          <p:nvPr/>
        </p:nvSpPr>
        <p:spPr bwMode="auto">
          <a:xfrm>
            <a:off x="1295400" y="2362200"/>
            <a:ext cx="1371600" cy="708025"/>
          </a:xfrm>
          <a:prstGeom prst="rect">
            <a:avLst/>
          </a:prstGeom>
          <a:solidFill>
            <a:srgbClr val="00FF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 sz="2400" b="1">
                <a:ea typeface="新細明體" pitchFamily="18" charset="-120"/>
              </a:rPr>
              <a:t>H</a:t>
            </a:r>
            <a:r>
              <a:rPr lang="en-US" altLang="zh-TW" sz="2400" b="1" baseline="-25000">
                <a:ea typeface="新細明體" pitchFamily="18" charset="-120"/>
              </a:rPr>
              <a:t>2</a:t>
            </a:r>
            <a:r>
              <a:rPr lang="en-US" altLang="zh-TW" sz="2400" b="1">
                <a:ea typeface="新細明體" pitchFamily="18" charset="-120"/>
              </a:rPr>
              <a:t>O</a:t>
            </a:r>
            <a:r>
              <a:rPr lang="en-US" altLang="zh-TW" sz="2400" b="1" baseline="-25000">
                <a:ea typeface="新細明體" pitchFamily="18" charset="-120"/>
              </a:rPr>
              <a:t>2 </a:t>
            </a:r>
            <a:r>
              <a:rPr lang="ru-RU" altLang="zh-TW" sz="2400" b="1" baseline="-25000">
                <a:ea typeface="新細明體" pitchFamily="18" charset="-120"/>
              </a:rPr>
              <a:t>испарения</a:t>
            </a:r>
            <a:endParaRPr lang="en-US" altLang="zh-TW" sz="2400" b="1" baseline="-25000">
              <a:ea typeface="新細明體" pitchFamily="18" charset="-120"/>
            </a:endParaRPr>
          </a:p>
        </p:txBody>
      </p:sp>
      <p:sp>
        <p:nvSpPr>
          <p:cNvPr id="224" name="Text Box 59"/>
          <p:cNvSpPr txBox="1">
            <a:spLocks noChangeArrowheads="1"/>
          </p:cNvSpPr>
          <p:nvPr/>
        </p:nvSpPr>
        <p:spPr bwMode="auto">
          <a:xfrm>
            <a:off x="3810000" y="3124200"/>
            <a:ext cx="914400" cy="457200"/>
          </a:xfrm>
          <a:prstGeom prst="rect">
            <a:avLst/>
          </a:prstGeom>
          <a:solidFill>
            <a:srgbClr val="33CCCC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 sz="2400" b="1">
                <a:ea typeface="新細明體" pitchFamily="18" charset="-120"/>
              </a:rPr>
              <a:t>H</a:t>
            </a:r>
            <a:r>
              <a:rPr lang="en-US" altLang="zh-TW" sz="2400" b="1" baseline="-25000">
                <a:ea typeface="新細明體" pitchFamily="18" charset="-120"/>
              </a:rPr>
              <a:t>2</a:t>
            </a:r>
            <a:r>
              <a:rPr lang="en-US" altLang="zh-TW" sz="2400" b="1">
                <a:ea typeface="新細明體" pitchFamily="18" charset="-120"/>
              </a:rPr>
              <a:t>O</a:t>
            </a:r>
            <a:r>
              <a:rPr lang="en-US" altLang="zh-TW" sz="2400" b="1" baseline="-25000">
                <a:ea typeface="新細明體" pitchFamily="18" charset="-120"/>
              </a:rPr>
              <a:t>2</a:t>
            </a:r>
          </a:p>
        </p:txBody>
      </p:sp>
      <p:sp>
        <p:nvSpPr>
          <p:cNvPr id="40995" name="Line 60"/>
          <p:cNvSpPr>
            <a:spLocks noChangeShapeType="1"/>
          </p:cNvSpPr>
          <p:nvPr/>
        </p:nvSpPr>
        <p:spPr bwMode="auto">
          <a:xfrm flipH="1">
            <a:off x="609600" y="2819400"/>
            <a:ext cx="990600" cy="0"/>
          </a:xfrm>
          <a:prstGeom prst="line">
            <a:avLst/>
          </a:prstGeom>
          <a:noFill/>
          <a:ln w="63500">
            <a:solidFill>
              <a:srgbClr val="FF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0996" name="Line 61"/>
          <p:cNvSpPr>
            <a:spLocks noChangeShapeType="1"/>
          </p:cNvSpPr>
          <p:nvPr/>
        </p:nvSpPr>
        <p:spPr bwMode="auto">
          <a:xfrm flipH="1">
            <a:off x="609600" y="5943600"/>
            <a:ext cx="990600" cy="0"/>
          </a:xfrm>
          <a:prstGeom prst="line">
            <a:avLst/>
          </a:prstGeom>
          <a:noFill/>
          <a:ln w="63500">
            <a:solidFill>
              <a:srgbClr val="FF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0997" name="Line 62"/>
          <p:cNvSpPr>
            <a:spLocks noChangeShapeType="1"/>
          </p:cNvSpPr>
          <p:nvPr/>
        </p:nvSpPr>
        <p:spPr bwMode="auto">
          <a:xfrm flipH="1">
            <a:off x="609600" y="5181600"/>
            <a:ext cx="990600" cy="0"/>
          </a:xfrm>
          <a:prstGeom prst="line">
            <a:avLst/>
          </a:prstGeom>
          <a:noFill/>
          <a:ln w="63500">
            <a:solidFill>
              <a:srgbClr val="FF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0998" name="Line 63"/>
          <p:cNvSpPr>
            <a:spLocks noChangeShapeType="1"/>
          </p:cNvSpPr>
          <p:nvPr/>
        </p:nvSpPr>
        <p:spPr bwMode="auto">
          <a:xfrm flipH="1">
            <a:off x="609600" y="4343400"/>
            <a:ext cx="990600" cy="0"/>
          </a:xfrm>
          <a:prstGeom prst="line">
            <a:avLst/>
          </a:prstGeom>
          <a:noFill/>
          <a:ln w="63500">
            <a:solidFill>
              <a:srgbClr val="FF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0999" name="Line 64"/>
          <p:cNvSpPr>
            <a:spLocks noChangeShapeType="1"/>
          </p:cNvSpPr>
          <p:nvPr/>
        </p:nvSpPr>
        <p:spPr bwMode="auto">
          <a:xfrm flipH="1">
            <a:off x="609600" y="3581400"/>
            <a:ext cx="990600" cy="0"/>
          </a:xfrm>
          <a:prstGeom prst="line">
            <a:avLst/>
          </a:prstGeom>
          <a:noFill/>
          <a:ln w="63500">
            <a:solidFill>
              <a:srgbClr val="FF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30" name="Line 65"/>
          <p:cNvSpPr>
            <a:spLocks noChangeShapeType="1"/>
          </p:cNvSpPr>
          <p:nvPr/>
        </p:nvSpPr>
        <p:spPr bwMode="auto">
          <a:xfrm flipH="1">
            <a:off x="7924800" y="5943600"/>
            <a:ext cx="990600" cy="0"/>
          </a:xfrm>
          <a:prstGeom prst="line">
            <a:avLst/>
          </a:prstGeom>
          <a:noFill/>
          <a:ln w="63500">
            <a:solidFill>
              <a:srgbClr val="FF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31" name="Line 66"/>
          <p:cNvSpPr>
            <a:spLocks noChangeShapeType="1"/>
          </p:cNvSpPr>
          <p:nvPr/>
        </p:nvSpPr>
        <p:spPr bwMode="auto">
          <a:xfrm flipH="1">
            <a:off x="7924800" y="5181600"/>
            <a:ext cx="990600" cy="0"/>
          </a:xfrm>
          <a:prstGeom prst="line">
            <a:avLst/>
          </a:prstGeom>
          <a:noFill/>
          <a:ln w="63500">
            <a:solidFill>
              <a:srgbClr val="FF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32" name="Line 67"/>
          <p:cNvSpPr>
            <a:spLocks noChangeShapeType="1"/>
          </p:cNvSpPr>
          <p:nvPr/>
        </p:nvSpPr>
        <p:spPr bwMode="auto">
          <a:xfrm flipH="1">
            <a:off x="7924800" y="4343400"/>
            <a:ext cx="990600" cy="0"/>
          </a:xfrm>
          <a:prstGeom prst="line">
            <a:avLst/>
          </a:prstGeom>
          <a:noFill/>
          <a:ln w="63500">
            <a:solidFill>
              <a:srgbClr val="FF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33" name="Line 68"/>
          <p:cNvSpPr>
            <a:spLocks noChangeShapeType="1"/>
          </p:cNvSpPr>
          <p:nvPr/>
        </p:nvSpPr>
        <p:spPr bwMode="auto">
          <a:xfrm flipH="1">
            <a:off x="7924800" y="2819400"/>
            <a:ext cx="990600" cy="0"/>
          </a:xfrm>
          <a:prstGeom prst="line">
            <a:avLst/>
          </a:prstGeom>
          <a:noFill/>
          <a:ln w="63500">
            <a:solidFill>
              <a:srgbClr val="FF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34" name="Line 69"/>
          <p:cNvSpPr>
            <a:spLocks noChangeShapeType="1"/>
          </p:cNvSpPr>
          <p:nvPr/>
        </p:nvSpPr>
        <p:spPr bwMode="auto">
          <a:xfrm flipH="1">
            <a:off x="7924800" y="3581400"/>
            <a:ext cx="990600" cy="0"/>
          </a:xfrm>
          <a:prstGeom prst="line">
            <a:avLst/>
          </a:prstGeom>
          <a:noFill/>
          <a:ln w="63500">
            <a:solidFill>
              <a:srgbClr val="FF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1005" name="AutoShape 70"/>
          <p:cNvSpPr>
            <a:spLocks noChangeArrowheads="1"/>
          </p:cNvSpPr>
          <p:nvPr/>
        </p:nvSpPr>
        <p:spPr bwMode="auto">
          <a:xfrm>
            <a:off x="3276600" y="3733800"/>
            <a:ext cx="1143000" cy="1066800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2147483647 w 21600"/>
              <a:gd name="T7" fmla="*/ 2147483647 h 21600"/>
              <a:gd name="T8" fmla="*/ 2147483647 w 21600"/>
              <a:gd name="T9" fmla="*/ 2147483647 h 21600"/>
              <a:gd name="T10" fmla="*/ 2147483647 w 21600"/>
              <a:gd name="T11" fmla="*/ 2147483647 h 21600"/>
              <a:gd name="T12" fmla="*/ 2147483647 w 21600"/>
              <a:gd name="T13" fmla="*/ 2147483647 h 21600"/>
              <a:gd name="T14" fmla="*/ 2147483647 w 21600"/>
              <a:gd name="T15" fmla="*/ 2147483647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3163 w 21600"/>
              <a:gd name="T25" fmla="*/ 3163 h 21600"/>
              <a:gd name="T26" fmla="*/ 18437 w 21600"/>
              <a:gd name="T27" fmla="*/ 18437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5400" y="10800"/>
                </a:moveTo>
                <a:cubicBezTo>
                  <a:pt x="5400" y="13782"/>
                  <a:pt x="7818" y="16200"/>
                  <a:pt x="10800" y="16200"/>
                </a:cubicBezTo>
                <a:cubicBezTo>
                  <a:pt x="13782" y="16200"/>
                  <a:pt x="16200" y="13782"/>
                  <a:pt x="16200" y="10800"/>
                </a:cubicBezTo>
                <a:cubicBezTo>
                  <a:pt x="16200" y="7818"/>
                  <a:pt x="13782" y="5400"/>
                  <a:pt x="10800" y="5400"/>
                </a:cubicBezTo>
                <a:cubicBezTo>
                  <a:pt x="7818" y="5400"/>
                  <a:pt x="5400" y="7818"/>
                  <a:pt x="5400" y="10800"/>
                </a:cubicBezTo>
                <a:close/>
              </a:path>
            </a:pathLst>
          </a:custGeom>
          <a:solidFill>
            <a:srgbClr val="00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pic>
        <p:nvPicPr>
          <p:cNvPr id="236" name="Picture 71" descr="star_azul"/>
          <p:cNvPicPr>
            <a:picLocks noChangeAspect="1" noChangeArrowheads="1" noCrop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3505200" y="3962400"/>
            <a:ext cx="685800" cy="622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07" name="Picture 72" descr="rci_cutawaysm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6797675" y="168275"/>
            <a:ext cx="2117725" cy="2117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8" name="Text Box 73"/>
          <p:cNvSpPr txBox="1">
            <a:spLocks noChangeArrowheads="1"/>
          </p:cNvSpPr>
          <p:nvPr/>
        </p:nvSpPr>
        <p:spPr bwMode="auto">
          <a:xfrm>
            <a:off x="8229600" y="4105275"/>
            <a:ext cx="685800" cy="457200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zh-TW" sz="2400" b="1">
                <a:ea typeface="新細明體" pitchFamily="18" charset="-120"/>
              </a:rPr>
              <a:t>O</a:t>
            </a:r>
            <a:r>
              <a:rPr lang="en-US" altLang="zh-TW" sz="2400" b="1" baseline="-25000">
                <a:ea typeface="新細明體" pitchFamily="18" charset="-120"/>
              </a:rPr>
              <a:t>2</a:t>
            </a:r>
          </a:p>
        </p:txBody>
      </p:sp>
      <p:pic>
        <p:nvPicPr>
          <p:cNvPr id="239" name="Picture 74" descr="c11"/>
          <p:cNvPicPr>
            <a:picLocks noChangeAspect="1" noChangeArrowheads="1" noCrop="1"/>
          </p:cNvPicPr>
          <p:nvPr/>
        </p:nvPicPr>
        <p:blipFill>
          <a:blip r:embed="rId9">
            <a:lum bright="-36000" contrast="-6000"/>
          </a:blip>
          <a:srcRect/>
          <a:stretch>
            <a:fillRect/>
          </a:stretch>
        </p:blipFill>
        <p:spPr bwMode="auto">
          <a:xfrm>
            <a:off x="3048000" y="4876800"/>
            <a:ext cx="1657350" cy="153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0" name="Picture 75" descr="c11"/>
          <p:cNvPicPr>
            <a:picLocks noChangeAspect="1" noChangeArrowheads="1" noCrop="1"/>
          </p:cNvPicPr>
          <p:nvPr/>
        </p:nvPicPr>
        <p:blipFill>
          <a:blip r:embed="rId9">
            <a:lum bright="-30000"/>
          </a:blip>
          <a:srcRect/>
          <a:stretch>
            <a:fillRect/>
          </a:stretch>
        </p:blipFill>
        <p:spPr bwMode="auto">
          <a:xfrm>
            <a:off x="3124200" y="2438400"/>
            <a:ext cx="1352550" cy="1252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1" name="Picture 76" descr="h2o_molecule"/>
          <p:cNvPicPr>
            <a:picLocks noChangeAspect="1" noChangeArrowheads="1"/>
          </p:cNvPicPr>
          <p:nvPr/>
        </p:nvPicPr>
        <p:blipFill>
          <a:blip r:embed="rId10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010400" y="2333625"/>
            <a:ext cx="914400" cy="695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2" name="Picture 77" descr="h2o_molecule"/>
          <p:cNvPicPr>
            <a:picLocks noChangeAspect="1" noChangeArrowheads="1"/>
          </p:cNvPicPr>
          <p:nvPr/>
        </p:nvPicPr>
        <p:blipFill>
          <a:blip r:embed="rId10">
            <a:clrChange>
              <a:clrFrom>
                <a:srgbClr val="FEFFFF"/>
              </a:clrFrom>
              <a:clrTo>
                <a:srgbClr val="FE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010400" y="3267075"/>
            <a:ext cx="914400" cy="695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3" name="Picture 78" descr="h2o_molecule"/>
          <p:cNvPicPr>
            <a:picLocks noChangeAspect="1" noChangeArrowheads="1"/>
          </p:cNvPicPr>
          <p:nvPr/>
        </p:nvPicPr>
        <p:blipFill>
          <a:blip r:embed="rId10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010400" y="4791075"/>
            <a:ext cx="914400" cy="695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4" name="Picture 79" descr="h2o_molecule"/>
          <p:cNvPicPr>
            <a:picLocks noChangeAspect="1" noChangeArrowheads="1"/>
          </p:cNvPicPr>
          <p:nvPr/>
        </p:nvPicPr>
        <p:blipFill>
          <a:blip r:embed="rId10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010400" y="5629275"/>
            <a:ext cx="914400" cy="695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" name="Picture 80" descr="O2"/>
          <p:cNvPicPr>
            <a:picLocks noChangeAspect="1" noChangeArrowheads="1"/>
          </p:cNvPicPr>
          <p:nvPr/>
        </p:nvPicPr>
        <p:blipFill>
          <a:blip r:embed="rId11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553200" y="4038600"/>
            <a:ext cx="762000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6" name="Picture 81" descr="O2"/>
          <p:cNvPicPr>
            <a:picLocks noChangeAspect="1" noChangeArrowheads="1"/>
          </p:cNvPicPr>
          <p:nvPr/>
        </p:nvPicPr>
        <p:blipFill>
          <a:blip r:embed="rId12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001000" y="2752725"/>
            <a:ext cx="493713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7" name="Picture 82" descr="O2"/>
          <p:cNvPicPr>
            <a:picLocks noChangeAspect="1" noChangeArrowheads="1"/>
          </p:cNvPicPr>
          <p:nvPr/>
        </p:nvPicPr>
        <p:blipFill>
          <a:blip r:embed="rId11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5223400">
            <a:off x="7866857" y="5315743"/>
            <a:ext cx="762000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8" name="Text Box 83"/>
          <p:cNvSpPr txBox="1">
            <a:spLocks noChangeArrowheads="1"/>
          </p:cNvSpPr>
          <p:nvPr/>
        </p:nvSpPr>
        <p:spPr bwMode="auto">
          <a:xfrm>
            <a:off x="2743200" y="2286000"/>
            <a:ext cx="2209800" cy="3416300"/>
          </a:xfrm>
          <a:prstGeom prst="rect">
            <a:avLst/>
          </a:prstGeom>
          <a:solidFill>
            <a:srgbClr val="FFFF99">
              <a:alpha val="50999"/>
            </a:srgbClr>
          </a:solidFill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 algn="ctr">
              <a:defRPr/>
            </a:pPr>
            <a:r>
              <a:rPr lang="ru-RU" b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Гидроксилы</a:t>
            </a:r>
            <a:r>
              <a:rPr lang="en-US" b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endParaRPr lang="en-US" altLang="zh-TW" b="1" dirty="0">
              <a:solidFill>
                <a:schemeClr val="hlink"/>
              </a:solidFill>
              <a:effectLst>
                <a:outerShdw blurRad="38100" dist="38100" dir="2700000" algn="tl">
                  <a:srgbClr val="000000"/>
                </a:outerShdw>
              </a:effectLst>
              <a:ea typeface="新細明體" pitchFamily="18" charset="-120"/>
            </a:endParaRPr>
          </a:p>
          <a:p>
            <a:pPr algn="ctr">
              <a:defRPr/>
            </a:pPr>
            <a:r>
              <a:rPr lang="en-US" b="1" baseline="30000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0</a:t>
            </a:r>
            <a:r>
              <a:rPr lang="en-US" b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OH</a:t>
            </a:r>
          </a:p>
          <a:p>
            <a:pPr algn="ctr">
              <a:defRPr/>
            </a:pPr>
            <a:r>
              <a:rPr lang="ru-RU" b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Гидрооксиды</a:t>
            </a:r>
            <a:r>
              <a:rPr lang="en-US" b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endParaRPr lang="en-US" altLang="zh-TW" b="1" dirty="0">
              <a:solidFill>
                <a:schemeClr val="hlink"/>
              </a:solidFill>
              <a:effectLst>
                <a:outerShdw blurRad="38100" dist="38100" dir="2700000" algn="tl">
                  <a:srgbClr val="000000"/>
                </a:outerShdw>
              </a:effectLst>
              <a:ea typeface="新細明體" pitchFamily="18" charset="-120"/>
            </a:endParaRPr>
          </a:p>
          <a:p>
            <a:pPr algn="ctr">
              <a:defRPr/>
            </a:pPr>
            <a:r>
              <a:rPr lang="en-US" b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OH-</a:t>
            </a:r>
            <a:endParaRPr lang="en-US" b="1" baseline="-25000" dirty="0">
              <a:solidFill>
                <a:schemeClr val="hlink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algn="ctr">
              <a:defRPr/>
            </a:pPr>
            <a:r>
              <a:rPr lang="ru-RU" b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Супероксиды</a:t>
            </a:r>
            <a:endParaRPr lang="en-US" altLang="zh-TW" b="1" dirty="0">
              <a:solidFill>
                <a:schemeClr val="hlink"/>
              </a:solidFill>
              <a:effectLst>
                <a:outerShdw blurRad="38100" dist="38100" dir="2700000" algn="tl">
                  <a:srgbClr val="000000"/>
                </a:outerShdw>
              </a:effectLst>
              <a:ea typeface="新細明體" pitchFamily="18" charset="-120"/>
            </a:endParaRPr>
          </a:p>
          <a:p>
            <a:pPr algn="ctr">
              <a:defRPr/>
            </a:pPr>
            <a:r>
              <a:rPr lang="en-US" b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O</a:t>
            </a:r>
            <a:r>
              <a:rPr lang="en-US" b="1" baseline="-25000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</a:t>
            </a:r>
            <a:r>
              <a:rPr lang="en-US" b="1" baseline="30000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-</a:t>
            </a:r>
          </a:p>
          <a:p>
            <a:pPr algn="ctr">
              <a:defRPr/>
            </a:pPr>
            <a:r>
              <a:rPr lang="ru-RU" b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Гидропероксиды</a:t>
            </a:r>
            <a:endParaRPr lang="en-US" altLang="zh-TW" b="1" dirty="0">
              <a:solidFill>
                <a:schemeClr val="hlink"/>
              </a:solidFill>
              <a:effectLst>
                <a:outerShdw blurRad="38100" dist="38100" dir="2700000" algn="tl">
                  <a:srgbClr val="000000"/>
                </a:outerShdw>
              </a:effectLst>
              <a:ea typeface="新細明體" pitchFamily="18" charset="-120"/>
            </a:endParaRPr>
          </a:p>
          <a:p>
            <a:pPr algn="ctr">
              <a:defRPr/>
            </a:pPr>
            <a:r>
              <a:rPr lang="en-US" b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H</a:t>
            </a:r>
            <a:r>
              <a:rPr lang="en-US" b="1" baseline="-25000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</a:t>
            </a:r>
            <a:r>
              <a:rPr lang="en-US" b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O</a:t>
            </a:r>
            <a:r>
              <a:rPr lang="en-US" b="1" baseline="-25000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</a:t>
            </a:r>
          </a:p>
          <a:p>
            <a:pPr algn="ctr">
              <a:defRPr/>
            </a:pPr>
            <a:r>
              <a:rPr lang="ru-RU" altLang="zh-TW" b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Ионы озона</a:t>
            </a:r>
            <a:endParaRPr lang="en-US" altLang="zh-TW" b="1" dirty="0">
              <a:solidFill>
                <a:schemeClr val="hlink"/>
              </a:solidFill>
              <a:effectLst>
                <a:outerShdw blurRad="38100" dist="38100" dir="2700000" algn="tl">
                  <a:srgbClr val="000000"/>
                </a:outerShdw>
              </a:effectLst>
              <a:ea typeface="新細明體" pitchFamily="18" charset="-120"/>
            </a:endParaRPr>
          </a:p>
          <a:p>
            <a:pPr algn="ctr">
              <a:defRPr/>
            </a:pPr>
            <a:r>
              <a:rPr lang="en-US" b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O</a:t>
            </a:r>
            <a:r>
              <a:rPr lang="en-US" b="1" baseline="-25000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3</a:t>
            </a:r>
            <a:r>
              <a:rPr lang="en-US" b="1" baseline="30000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-</a:t>
            </a:r>
            <a:r>
              <a:rPr lang="en-US" b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</a:p>
          <a:p>
            <a:pPr algn="ctr">
              <a:defRPr/>
            </a:pPr>
            <a:r>
              <a:rPr lang="ru-RU" b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озон</a:t>
            </a:r>
            <a:endParaRPr lang="en-US" altLang="zh-TW" b="1" dirty="0">
              <a:solidFill>
                <a:schemeClr val="hlink"/>
              </a:solidFill>
              <a:effectLst>
                <a:outerShdw blurRad="38100" dist="38100" dir="2700000" algn="tl">
                  <a:srgbClr val="000000"/>
                </a:outerShdw>
              </a:effectLst>
              <a:ea typeface="新細明體" pitchFamily="18" charset="-120"/>
            </a:endParaRPr>
          </a:p>
          <a:p>
            <a:pPr algn="ctr">
              <a:defRPr/>
            </a:pPr>
            <a:r>
              <a:rPr lang="en-US" b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O</a:t>
            </a:r>
            <a:r>
              <a:rPr lang="en-US" b="1" baseline="-25000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3</a:t>
            </a:r>
          </a:p>
        </p:txBody>
      </p:sp>
      <p:sp>
        <p:nvSpPr>
          <p:cNvPr id="41019" name="Line 84"/>
          <p:cNvSpPr>
            <a:spLocks noChangeShapeType="1"/>
          </p:cNvSpPr>
          <p:nvPr/>
        </p:nvSpPr>
        <p:spPr bwMode="auto">
          <a:xfrm>
            <a:off x="1219200" y="2209800"/>
            <a:ext cx="5334000" cy="0"/>
          </a:xfrm>
          <a:prstGeom prst="line">
            <a:avLst/>
          </a:prstGeom>
          <a:noFill/>
          <a:ln w="76200">
            <a:solidFill>
              <a:srgbClr val="80808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41020" name="Line 85"/>
          <p:cNvSpPr>
            <a:spLocks noChangeShapeType="1"/>
          </p:cNvSpPr>
          <p:nvPr/>
        </p:nvSpPr>
        <p:spPr bwMode="auto">
          <a:xfrm>
            <a:off x="1219200" y="6553200"/>
            <a:ext cx="5334000" cy="0"/>
          </a:xfrm>
          <a:prstGeom prst="line">
            <a:avLst/>
          </a:prstGeom>
          <a:noFill/>
          <a:ln w="76200">
            <a:solidFill>
              <a:srgbClr val="80808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repeatCount="indefinite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16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" presetID="4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0" dur="500"/>
                                        <p:tgtEl>
                                          <p:spTgt spid="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2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2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xit" presetSubtype="0" repeatCount="indefinite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3" dur="3000"/>
                                        <p:tgtEl>
                                          <p:spTgt spid="2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9" presetClass="exit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6" dur="3000"/>
                                        <p:tgtEl>
                                          <p:spTgt spid="2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9" presetClass="exit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9" dur="3000"/>
                                        <p:tgtEl>
                                          <p:spTgt spid="2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9" presetClass="exit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2" dur="3000"/>
                                        <p:tgtEl>
                                          <p:spTgt spid="2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9" presetClass="exit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5" dur="3000"/>
                                        <p:tgtEl>
                                          <p:spTgt spid="2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9" presetClass="exit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8" dur="3000"/>
                                        <p:tgtEl>
                                          <p:spTgt spid="2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9" presetClass="exit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1" dur="3000"/>
                                        <p:tgtEl>
                                          <p:spTgt spid="2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9" presetClass="exit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4" dur="3000"/>
                                        <p:tgtEl>
                                          <p:spTgt spid="2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2" presetClass="exit" presetSubtype="8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7" dur="3000"/>
                                        <p:tgtEl>
                                          <p:spTgt spid="2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3000"/>
                                        <p:tgtEl>
                                          <p:spTgt spid="2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2" presetClass="exit" presetSubtype="8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1" dur="3000"/>
                                        <p:tgtEl>
                                          <p:spTgt spid="2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3000"/>
                                        <p:tgtEl>
                                          <p:spTgt spid="2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2" presetClass="exit" presetSubtype="8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5" dur="3000"/>
                                        <p:tgtEl>
                                          <p:spTgt spid="2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3000"/>
                                        <p:tgtEl>
                                          <p:spTgt spid="2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2" presetClass="exit" presetSubtype="8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9" dur="3000"/>
                                        <p:tgtEl>
                                          <p:spTgt spid="2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3000"/>
                                        <p:tgtEl>
                                          <p:spTgt spid="2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2" presetClass="exit" presetSubtype="8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3" dur="3000"/>
                                        <p:tgtEl>
                                          <p:spTgt spid="2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3000"/>
                                        <p:tgtEl>
                                          <p:spTgt spid="2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2" presetClass="exit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7" dur="3000"/>
                                        <p:tgtEl>
                                          <p:spTgt spid="2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3000"/>
                                        <p:tgtEl>
                                          <p:spTgt spid="2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2" presetClass="exit" presetSubtype="8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1" dur="3000"/>
                                        <p:tgtEl>
                                          <p:spTgt spid="2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3000"/>
                                        <p:tgtEl>
                                          <p:spTgt spid="2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2" presetClass="exit" presetSubtype="8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5" dur="3000"/>
                                        <p:tgtEl>
                                          <p:spTgt spid="2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3000"/>
                                        <p:tgtEl>
                                          <p:spTgt spid="2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2" presetClass="exit" presetSubtype="8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9" dur="3000"/>
                                        <p:tgtEl>
                                          <p:spTgt spid="2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3000"/>
                                        <p:tgtEl>
                                          <p:spTgt spid="2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2" presetClass="exit" presetSubtype="8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3" dur="3000"/>
                                        <p:tgtEl>
                                          <p:spTgt spid="2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3000"/>
                                        <p:tgtEl>
                                          <p:spTgt spid="2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2" presetClass="exit" presetSubtype="8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7" dur="3000"/>
                                        <p:tgtEl>
                                          <p:spTgt spid="2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3000"/>
                                        <p:tgtEl>
                                          <p:spTgt spid="2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2" presetClass="exit" presetSubtype="8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1" dur="3000"/>
                                        <p:tgtEl>
                                          <p:spTgt spid="2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3000"/>
                                        <p:tgtEl>
                                          <p:spTgt spid="2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2" presetClass="exit" presetSubtype="8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5" dur="3000"/>
                                        <p:tgtEl>
                                          <p:spTgt spid="2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3000"/>
                                        <p:tgtEl>
                                          <p:spTgt spid="2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0" dur="500"/>
                                        <p:tgtEl>
                                          <p:spTgt spid="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3" dur="500"/>
                                        <p:tgtEl>
                                          <p:spTgt spid="2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6" dur="500"/>
                                        <p:tgtEl>
                                          <p:spTgt spid="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9" dur="500"/>
                                        <p:tgtEl>
                                          <p:spTgt spid="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2" dur="500"/>
                                        <p:tgtEl>
                                          <p:spTgt spid="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5" dur="500"/>
                                        <p:tgtEl>
                                          <p:spTgt spid="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8" dur="500"/>
                                        <p:tgtEl>
                                          <p:spTgt spid="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3" dur="500"/>
                                        <p:tgtEl>
                                          <p:spTgt spid="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6" dur="500"/>
                                        <p:tgtEl>
                                          <p:spTgt spid="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9" dur="50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2" dur="500"/>
                                        <p:tgtEl>
                                          <p:spTgt spid="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5" dur="50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8" dur="500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3" dur="500"/>
                                        <p:tgtEl>
                                          <p:spTgt spid="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6" dur="500"/>
                                        <p:tgtEl>
                                          <p:spTgt spid="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9" dur="500"/>
                                        <p:tgtEl>
                                          <p:spTgt spid="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2" dur="500"/>
                                        <p:tgtEl>
                                          <p:spTgt spid="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2" presetClass="exit" presetSubtype="8" repeatCount="indefinite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56" dur="500"/>
                                        <p:tgtEl>
                                          <p:spTgt spid="2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7" dur="500"/>
                                        <p:tgtEl>
                                          <p:spTgt spid="2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2" presetClass="exit" presetSubtype="8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60" dur="500"/>
                                        <p:tgtEl>
                                          <p:spTgt spid="2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1" dur="500"/>
                                        <p:tgtEl>
                                          <p:spTgt spid="2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3" presetID="2" presetClass="exit" presetSubtype="8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64" dur="500"/>
                                        <p:tgtEl>
                                          <p:spTgt spid="2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5" dur="500"/>
                                        <p:tgtEl>
                                          <p:spTgt spid="2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7" presetID="2" presetClass="exit" presetSubtype="8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68" dur="500"/>
                                        <p:tgtEl>
                                          <p:spTgt spid="2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9" dur="500"/>
                                        <p:tgtEl>
                                          <p:spTgt spid="2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5" dur="500"/>
                                        <p:tgtEl>
                                          <p:spTgt spid="24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8" dur="500"/>
                                        <p:tgtEl>
                                          <p:spTgt spid="2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1" dur="500"/>
                                        <p:tgtEl>
                                          <p:spTgt spid="2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4" dur="500"/>
                                        <p:tgtEl>
                                          <p:spTgt spid="2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7" dur="500"/>
                                        <p:tgtEl>
                                          <p:spTgt spid="2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0" dur="500"/>
                                        <p:tgtEl>
                                          <p:spTgt spid="24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3" dur="500"/>
                                        <p:tgtEl>
                                          <p:spTgt spid="24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6" dur="500"/>
                                        <p:tgtEl>
                                          <p:spTgt spid="24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9" dur="500"/>
                                        <p:tgtEl>
                                          <p:spTgt spid="24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2" dur="500"/>
                                        <p:tgtEl>
                                          <p:spTgt spid="24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5" dur="500"/>
                                        <p:tgtEl>
                                          <p:spTgt spid="24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8" dur="500"/>
                                        <p:tgtEl>
                                          <p:spTgt spid="24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1" dur="500"/>
                                        <p:tgtEl>
                                          <p:spTgt spid="24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8" grpId="0" animBg="1"/>
      <p:bldP spid="170" grpId="0" animBg="1"/>
      <p:bldP spid="171" grpId="0" animBg="1"/>
      <p:bldP spid="172" grpId="0" animBg="1"/>
      <p:bldP spid="186" grpId="0" animBg="1"/>
      <p:bldP spid="187" grpId="0" animBg="1"/>
      <p:bldP spid="220" grpId="0" animBg="1"/>
      <p:bldP spid="220" grpId="1" animBg="1"/>
      <p:bldP spid="221" grpId="0" animBg="1"/>
      <p:bldP spid="221" grpId="1" animBg="1"/>
      <p:bldP spid="222" grpId="0" animBg="1"/>
      <p:bldP spid="222" grpId="1" animBg="1"/>
      <p:bldP spid="223" grpId="0" animBg="1"/>
      <p:bldP spid="223" grpId="1" animBg="1"/>
      <p:bldP spid="224" grpId="0" animBg="1"/>
      <p:bldP spid="230" grpId="0" animBg="1"/>
      <p:bldP spid="231" grpId="0" animBg="1"/>
      <p:bldP spid="232" grpId="0" animBg="1"/>
      <p:bldP spid="233" grpId="0" animBg="1"/>
      <p:bldP spid="234" grpId="0" animBg="1"/>
      <p:bldP spid="238" grpId="0" animBg="1"/>
      <p:bldP spid="238" grpId="1" animBg="1"/>
      <p:bldP spid="248" grpId="0" build="allAtOnce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TPSLREQ_" val="true"/>
  <p:tag name="_TPSLTMG_" val="|90.40"/>
  <p:tag name="_TPSLAUTO_" val="1"/>
  <p:tag name="_TPSLAUTOTR_" val="164.949997"/>
  <p:tag name="_TPSLTOPIC_" val="10-2-424"/>
  <p:tag name="_TPSLTOCNAME_" val="Summary of the PCO process - the formation of friendly oxidizers"/>
  <p:tag name="_TPSLNARR_" val="Air App Pres 08-07_043.wav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177</Words>
  <Application>Microsoft Office PowerPoint</Application>
  <PresentationFormat>Экран (4:3)</PresentationFormat>
  <Paragraphs>47</Paragraphs>
  <Slides>3</Slides>
  <Notes>3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5" baseType="lpstr">
      <vt:lpstr>Тема Office</vt:lpstr>
      <vt:lpstr>CorelDRAW 8.0 Graphic</vt:lpstr>
      <vt:lpstr>Слайд 1</vt:lpstr>
      <vt:lpstr>Слайд 2</vt:lpstr>
      <vt:lpstr>Слайд 3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Customer</dc:creator>
  <cp:lastModifiedBy>Customer</cp:lastModifiedBy>
  <cp:revision>1</cp:revision>
  <dcterms:created xsi:type="dcterms:W3CDTF">2009-08-17T18:26:43Z</dcterms:created>
  <dcterms:modified xsi:type="dcterms:W3CDTF">2009-08-17T18:29:28Z</dcterms:modified>
</cp:coreProperties>
</file>